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media/image100.svg" ContentType="image/svg+xml"/>
  <Override PartName="/ppt/media/image118.svg" ContentType="image/svg+xml"/>
  <Override PartName="/ppt/media/image120.svg" ContentType="image/svg+xml"/>
  <Override PartName="/ppt/media/image122.svg" ContentType="image/svg+xml"/>
  <Override PartName="/ppt/media/image146.svg" ContentType="image/svg+xml"/>
  <Override PartName="/ppt/media/image148.svg" ContentType="image/svg+xml"/>
  <Override PartName="/ppt/media/image150.svg" ContentType="image/svg+xml"/>
  <Override PartName="/ppt/media/image152.svg" ContentType="image/svg+xml"/>
  <Override PartName="/ppt/media/image153.svg" ContentType="image/svg+xml"/>
  <Override PartName="/ppt/media/image155.svg" ContentType="image/svg+xml"/>
  <Override PartName="/ppt/media/image157.svg" ContentType="image/svg+xml"/>
  <Override PartName="/ppt/media/image159.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84.svg" ContentType="image/svg+xml"/>
  <Override PartName="/ppt/media/image86.svg" ContentType="image/svg+xml"/>
  <Override PartName="/ppt/media/image88.svg" ContentType="image/svg+xml"/>
  <Override PartName="/ppt/media/image96.svg" ContentType="image/svg+xml"/>
  <Override PartName="/ppt/media/image9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80" r:id="rId4"/>
    <p:sldMasterId id="2147483699" r:id="rId5"/>
    <p:sldMasterId id="2147483718" r:id="rId6"/>
  </p:sldMasterIdLst>
  <p:notesMasterIdLst>
    <p:notesMasterId r:id="rId13"/>
  </p:notesMasterIdLst>
  <p:handoutMasterIdLst>
    <p:handoutMasterId r:id="rId93"/>
  </p:handoutMasterIdLst>
  <p:sldIdLst>
    <p:sldId id="277" r:id="rId7"/>
    <p:sldId id="278" r:id="rId8"/>
    <p:sldId id="279" r:id="rId9"/>
    <p:sldId id="280" r:id="rId10"/>
    <p:sldId id="281" r:id="rId11"/>
    <p:sldId id="346" r:id="rId12"/>
    <p:sldId id="347" r:id="rId14"/>
    <p:sldId id="348" r:id="rId15"/>
    <p:sldId id="349" r:id="rId16"/>
    <p:sldId id="350" r:id="rId17"/>
    <p:sldId id="351" r:id="rId18"/>
    <p:sldId id="352" r:id="rId19"/>
    <p:sldId id="353" r:id="rId20"/>
    <p:sldId id="357" r:id="rId21"/>
    <p:sldId id="358" r:id="rId22"/>
    <p:sldId id="359" r:id="rId23"/>
    <p:sldId id="361" r:id="rId24"/>
    <p:sldId id="362" r:id="rId25"/>
    <p:sldId id="363" r:id="rId26"/>
    <p:sldId id="365" r:id="rId27"/>
    <p:sldId id="366" r:id="rId28"/>
    <p:sldId id="367" r:id="rId29"/>
    <p:sldId id="368" r:id="rId30"/>
    <p:sldId id="369" r:id="rId31"/>
    <p:sldId id="370" r:id="rId32"/>
    <p:sldId id="283" r:id="rId33"/>
    <p:sldId id="373" r:id="rId34"/>
    <p:sldId id="375" r:id="rId35"/>
    <p:sldId id="376" r:id="rId36"/>
    <p:sldId id="377" r:id="rId37"/>
    <p:sldId id="378" r:id="rId38"/>
    <p:sldId id="380" r:id="rId39"/>
    <p:sldId id="382" r:id="rId40"/>
    <p:sldId id="383" r:id="rId41"/>
    <p:sldId id="335" r:id="rId42"/>
    <p:sldId id="385" r:id="rId43"/>
    <p:sldId id="386" r:id="rId44"/>
    <p:sldId id="388" r:id="rId45"/>
    <p:sldId id="390" r:id="rId46"/>
    <p:sldId id="392" r:id="rId47"/>
    <p:sldId id="393" r:id="rId48"/>
    <p:sldId id="341" r:id="rId49"/>
    <p:sldId id="449" r:id="rId50"/>
    <p:sldId id="450" r:id="rId51"/>
    <p:sldId id="396" r:id="rId52"/>
    <p:sldId id="398" r:id="rId53"/>
    <p:sldId id="399" r:id="rId54"/>
    <p:sldId id="400" r:id="rId55"/>
    <p:sldId id="342" r:id="rId56"/>
    <p:sldId id="402" r:id="rId57"/>
    <p:sldId id="403" r:id="rId58"/>
    <p:sldId id="404" r:id="rId59"/>
    <p:sldId id="405" r:id="rId60"/>
    <p:sldId id="406" r:id="rId61"/>
    <p:sldId id="407" r:id="rId62"/>
    <p:sldId id="448" r:id="rId63"/>
    <p:sldId id="343" r:id="rId64"/>
    <p:sldId id="410" r:id="rId65"/>
    <p:sldId id="411" r:id="rId66"/>
    <p:sldId id="412" r:id="rId67"/>
    <p:sldId id="413" r:id="rId68"/>
    <p:sldId id="414" r:id="rId69"/>
    <p:sldId id="415" r:id="rId70"/>
    <p:sldId id="344" r:id="rId71"/>
    <p:sldId id="417" r:id="rId72"/>
    <p:sldId id="418" r:id="rId73"/>
    <p:sldId id="419" r:id="rId74"/>
    <p:sldId id="420" r:id="rId75"/>
    <p:sldId id="421" r:id="rId76"/>
    <p:sldId id="422" r:id="rId77"/>
    <p:sldId id="345" r:id="rId78"/>
    <p:sldId id="423" r:id="rId79"/>
    <p:sldId id="425" r:id="rId80"/>
    <p:sldId id="428" r:id="rId81"/>
    <p:sldId id="430" r:id="rId82"/>
    <p:sldId id="432" r:id="rId83"/>
    <p:sldId id="433" r:id="rId84"/>
    <p:sldId id="416" r:id="rId85"/>
    <p:sldId id="434" r:id="rId86"/>
    <p:sldId id="435" r:id="rId87"/>
    <p:sldId id="439" r:id="rId88"/>
    <p:sldId id="444" r:id="rId89"/>
    <p:sldId id="446" r:id="rId90"/>
    <p:sldId id="447" r:id="rId91"/>
    <p:sldId id="294" r:id="rId92"/>
  </p:sldIdLst>
  <p:sldSz cx="12192000" cy="6858000"/>
  <p:notesSz cx="6858000" cy="9144000"/>
  <p:embeddedFontLst>
    <p:embeddedFont>
      <p:font typeface="思源黑体 CN Regular" panose="020B0500000000000000" charset="-122"/>
      <p:regular r:id="rId97"/>
    </p:embeddedFont>
    <p:embeddedFont>
      <p:font typeface="汉仪大黑简" panose="02010609000101010101" charset="-122"/>
      <p:regular r:id="rId98"/>
    </p:embeddedFont>
    <p:embeddedFont>
      <p:font typeface="微软雅黑" panose="020B0503020204020204" charset="-122"/>
      <p:regular r:id="rId99"/>
    </p:embeddedFont>
    <p:embeddedFont>
      <p:font typeface="Arial Black" panose="020B0A04020102020204" charset="0"/>
      <p:bold r:id="rId100"/>
    </p:embeddedFont>
    <p:embeddedFont>
      <p:font typeface="汉仪中黑简" panose="02010609000101010101" charset="-122"/>
      <p:regular r:id="rId101"/>
    </p:embeddedFont>
  </p:embeddedFontLst>
  <p:custDataLst>
    <p:tags r:id="rId10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6" userDrawn="1">
          <p15:clr>
            <a:srgbClr val="A4A3A4"/>
          </p15:clr>
        </p15:guide>
        <p15:guide id="2" pos="3790" userDrawn="1">
          <p15:clr>
            <a:srgbClr val="A4A3A4"/>
          </p15:clr>
        </p15:guide>
        <p15:guide id="3" orient="horz" pos="418" userDrawn="1">
          <p15:clr>
            <a:srgbClr val="A4A3A4"/>
          </p15:clr>
        </p15:guide>
        <p15:guide id="4" orient="horz" pos="3888" userDrawn="1">
          <p15:clr>
            <a:srgbClr val="A4A3A4"/>
          </p15:clr>
        </p15:guide>
        <p15:guide id="5" pos="544" userDrawn="1">
          <p15:clr>
            <a:srgbClr val="A4A3A4"/>
          </p15:clr>
        </p15:guide>
        <p15:guide id="6" pos="7194" userDrawn="1">
          <p15:clr>
            <a:srgbClr val="A4A3A4"/>
          </p15:clr>
        </p15:guide>
        <p15:guide id="7" orient="horz" pos="125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163"/>
    <a:srgbClr val="F9F9F9"/>
    <a:srgbClr val="FEE7D8"/>
    <a:srgbClr val="FFFFFF"/>
    <a:srgbClr val="FF9E37"/>
    <a:srgbClr val="E58C31"/>
    <a:srgbClr val="58912C"/>
    <a:srgbClr val="ECB029"/>
    <a:srgbClr val="87B55E"/>
    <a:srgbClr val="FF8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96"/>
        <p:guide pos="3790"/>
        <p:guide orient="horz" pos="418"/>
        <p:guide orient="horz" pos="3888"/>
        <p:guide pos="544"/>
        <p:guide pos="7194"/>
        <p:guide orient="horz" pos="125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font" Target="fonts/font3.fntdata"/><Relationship Id="rId98" Type="http://schemas.openxmlformats.org/officeDocument/2006/relationships/font" Target="fonts/font2.fntdata"/><Relationship Id="rId97" Type="http://schemas.openxmlformats.org/officeDocument/2006/relationships/font" Target="fonts/font1.fntdata"/><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handoutMaster" Target="handoutMasters/handoutMaster1.xml"/><Relationship Id="rId92" Type="http://schemas.openxmlformats.org/officeDocument/2006/relationships/slide" Target="slides/slide85.xml"/><Relationship Id="rId91" Type="http://schemas.openxmlformats.org/officeDocument/2006/relationships/slide" Target="slides/slide84.xml"/><Relationship Id="rId90" Type="http://schemas.openxmlformats.org/officeDocument/2006/relationships/slide" Target="slides/slide83.xml"/><Relationship Id="rId9" Type="http://schemas.openxmlformats.org/officeDocument/2006/relationships/slide" Target="slides/slide3.xml"/><Relationship Id="rId89" Type="http://schemas.openxmlformats.org/officeDocument/2006/relationships/slide" Target="slides/slide82.xml"/><Relationship Id="rId88" Type="http://schemas.openxmlformats.org/officeDocument/2006/relationships/slide" Target="slides/slide81.xml"/><Relationship Id="rId87" Type="http://schemas.openxmlformats.org/officeDocument/2006/relationships/slide" Target="slides/slide80.xml"/><Relationship Id="rId86" Type="http://schemas.openxmlformats.org/officeDocument/2006/relationships/slide" Target="slides/slide79.xml"/><Relationship Id="rId85" Type="http://schemas.openxmlformats.org/officeDocument/2006/relationships/slide" Target="slides/slide78.xml"/><Relationship Id="rId84" Type="http://schemas.openxmlformats.org/officeDocument/2006/relationships/slide" Target="slides/slide77.xml"/><Relationship Id="rId83" Type="http://schemas.openxmlformats.org/officeDocument/2006/relationships/slide" Target="slides/slide76.xml"/><Relationship Id="rId82" Type="http://schemas.openxmlformats.org/officeDocument/2006/relationships/slide" Target="slides/slide75.xml"/><Relationship Id="rId81" Type="http://schemas.openxmlformats.org/officeDocument/2006/relationships/slide" Target="slides/slide74.xml"/><Relationship Id="rId80" Type="http://schemas.openxmlformats.org/officeDocument/2006/relationships/slide" Target="slides/slide73.xml"/><Relationship Id="rId8" Type="http://schemas.openxmlformats.org/officeDocument/2006/relationships/slide" Target="slides/slide2.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notesMaster" Target="notesMasters/notesMaster1.xml"/><Relationship Id="rId12" Type="http://schemas.openxmlformats.org/officeDocument/2006/relationships/slide" Target="slides/slide6.xml"/><Relationship Id="rId11" Type="http://schemas.openxmlformats.org/officeDocument/2006/relationships/slide" Target="slides/slide5.xml"/><Relationship Id="rId102" Type="http://schemas.openxmlformats.org/officeDocument/2006/relationships/tags" Target="tags/tag1975.xml"/><Relationship Id="rId101" Type="http://schemas.openxmlformats.org/officeDocument/2006/relationships/font" Target="fonts/font5.fntdata"/><Relationship Id="rId100" Type="http://schemas.openxmlformats.org/officeDocument/2006/relationships/font" Target="fonts/font4.fntdata"/><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png"/><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7" Type="http://schemas.openxmlformats.org/officeDocument/2006/relationships/image" Target="../media/image12.png"/><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image" Target="../media/image11.png"/><Relationship Id="rId23" Type="http://schemas.openxmlformats.org/officeDocument/2006/relationships/tags" Target="../tags/tag12.xml"/><Relationship Id="rId22" Type="http://schemas.openxmlformats.org/officeDocument/2006/relationships/image" Target="../media/image10.png"/><Relationship Id="rId21" Type="http://schemas.openxmlformats.org/officeDocument/2006/relationships/tags" Target="../tags/tag11.xml"/><Relationship Id="rId20" Type="http://schemas.openxmlformats.org/officeDocument/2006/relationships/image" Target="../media/image9.png"/><Relationship Id="rId2" Type="http://schemas.openxmlformats.org/officeDocument/2006/relationships/tags" Target="../tags/tag1.xml"/><Relationship Id="rId19" Type="http://schemas.openxmlformats.org/officeDocument/2006/relationships/tags" Target="../tags/tag10.xml"/><Relationship Id="rId18" Type="http://schemas.openxmlformats.org/officeDocument/2006/relationships/image" Target="../media/image8.png"/><Relationship Id="rId17" Type="http://schemas.openxmlformats.org/officeDocument/2006/relationships/tags" Target="../tags/tag9.xml"/><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png"/><Relationship Id="rId13" Type="http://schemas.openxmlformats.org/officeDocument/2006/relationships/tags" Target="../tags/tag7.xml"/><Relationship Id="rId12" Type="http://schemas.openxmlformats.org/officeDocument/2006/relationships/image" Target="../media/image5.png"/><Relationship Id="rId11" Type="http://schemas.openxmlformats.org/officeDocument/2006/relationships/tags" Target="../tags/tag6.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1.xml"/><Relationship Id="rId7" Type="http://schemas.openxmlformats.org/officeDocument/2006/relationships/image" Target="../media/image15.png"/><Relationship Id="rId6" Type="http://schemas.openxmlformats.org/officeDocument/2006/relationships/tags" Target="../tags/tag90.xml"/><Relationship Id="rId5" Type="http://schemas.openxmlformats.org/officeDocument/2006/relationships/image" Target="../media/image14.png"/><Relationship Id="rId4" Type="http://schemas.openxmlformats.org/officeDocument/2006/relationships/tags" Target="../tags/tag89.xml"/><Relationship Id="rId3" Type="http://schemas.openxmlformats.org/officeDocument/2006/relationships/image" Target="../media/image13.jpeg"/><Relationship Id="rId2" Type="http://schemas.openxmlformats.org/officeDocument/2006/relationships/tags" Target="../tags/tag8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image" Target="../media/image17.png"/><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19.png"/><Relationship Id="rId6" Type="http://schemas.openxmlformats.org/officeDocument/2006/relationships/tags" Target="../tags/tag100.xml"/><Relationship Id="rId5" Type="http://schemas.openxmlformats.org/officeDocument/2006/relationships/image" Target="../media/image18.png"/><Relationship Id="rId4" Type="http://schemas.openxmlformats.org/officeDocument/2006/relationships/tags" Target="../tags/tag99.xml"/><Relationship Id="rId3" Type="http://schemas.openxmlformats.org/officeDocument/2006/relationships/image" Target="../media/image13.jpeg"/><Relationship Id="rId2" Type="http://schemas.openxmlformats.org/officeDocument/2006/relationships/tags" Target="../tags/tag9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20.png"/><Relationship Id="rId4" Type="http://schemas.openxmlformats.org/officeDocument/2006/relationships/tags" Target="../tags/tag109.xml"/><Relationship Id="rId3" Type="http://schemas.openxmlformats.org/officeDocument/2006/relationships/image" Target="../media/image13.jpeg"/><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9.png"/><Relationship Id="rId6" Type="http://schemas.openxmlformats.org/officeDocument/2006/relationships/tags" Target="../tags/tag116.xml"/><Relationship Id="rId5" Type="http://schemas.openxmlformats.org/officeDocument/2006/relationships/image" Target="../media/image18.png"/><Relationship Id="rId4" Type="http://schemas.openxmlformats.org/officeDocument/2006/relationships/tags" Target="../tags/tag115.xml"/><Relationship Id="rId3" Type="http://schemas.openxmlformats.org/officeDocument/2006/relationships/image" Target="../media/image13.jpeg"/><Relationship Id="rId2" Type="http://schemas.openxmlformats.org/officeDocument/2006/relationships/tags" Target="../tags/tag114.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media/image19.png"/><Relationship Id="rId6" Type="http://schemas.openxmlformats.org/officeDocument/2006/relationships/tags" Target="../tags/tag127.xml"/><Relationship Id="rId5" Type="http://schemas.openxmlformats.org/officeDocument/2006/relationships/image" Target="../media/image18.png"/><Relationship Id="rId4" Type="http://schemas.openxmlformats.org/officeDocument/2006/relationships/tags" Target="../tags/tag126.xml"/><Relationship Id="rId3" Type="http://schemas.openxmlformats.org/officeDocument/2006/relationships/image" Target="../media/image13.jpeg"/><Relationship Id="rId2" Type="http://schemas.openxmlformats.org/officeDocument/2006/relationships/tags" Target="../tags/tag125.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21.png"/><Relationship Id="rId4" Type="http://schemas.openxmlformats.org/officeDocument/2006/relationships/tags" Target="../tags/tag139.xml"/><Relationship Id="rId3" Type="http://schemas.openxmlformats.org/officeDocument/2006/relationships/image" Target="../media/image13.jpeg"/><Relationship Id="rId2" Type="http://schemas.openxmlformats.org/officeDocument/2006/relationships/tags" Target="../tags/tag138.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19.png"/><Relationship Id="rId6" Type="http://schemas.openxmlformats.org/officeDocument/2006/relationships/tags" Target="../tags/tag150.xml"/><Relationship Id="rId5" Type="http://schemas.openxmlformats.org/officeDocument/2006/relationships/image" Target="../media/image18.png"/><Relationship Id="rId4" Type="http://schemas.openxmlformats.org/officeDocument/2006/relationships/tags" Target="../tags/tag149.xml"/><Relationship Id="rId3" Type="http://schemas.openxmlformats.org/officeDocument/2006/relationships/image" Target="../media/image13.jpeg"/><Relationship Id="rId2" Type="http://schemas.openxmlformats.org/officeDocument/2006/relationships/tags" Target="../tags/tag148.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image" Target="../media/image4.png"/><Relationship Id="rId7" Type="http://schemas.openxmlformats.org/officeDocument/2006/relationships/tags" Target="../tags/tag18.xml"/><Relationship Id="rId6" Type="http://schemas.openxmlformats.org/officeDocument/2006/relationships/image" Target="../media/image3.png"/><Relationship Id="rId5" Type="http://schemas.openxmlformats.org/officeDocument/2006/relationships/tags" Target="../tags/tag17.xml"/><Relationship Id="rId4" Type="http://schemas.openxmlformats.org/officeDocument/2006/relationships/image" Target="../media/image2.png"/><Relationship Id="rId3" Type="http://schemas.openxmlformats.org/officeDocument/2006/relationships/tags" Target="../tags/tag16.xml"/><Relationship Id="rId23" Type="http://schemas.openxmlformats.org/officeDocument/2006/relationships/tags" Target="../tags/tag26.xml"/><Relationship Id="rId22" Type="http://schemas.openxmlformats.org/officeDocument/2006/relationships/image" Target="../media/image11.png"/><Relationship Id="rId21" Type="http://schemas.openxmlformats.org/officeDocument/2006/relationships/tags" Target="../tags/tag25.xml"/><Relationship Id="rId20" Type="http://schemas.openxmlformats.org/officeDocument/2006/relationships/image" Target="../media/image10.png"/><Relationship Id="rId2" Type="http://schemas.openxmlformats.org/officeDocument/2006/relationships/tags" Target="../tags/tag15.xml"/><Relationship Id="rId19" Type="http://schemas.openxmlformats.org/officeDocument/2006/relationships/tags" Target="../tags/tag24.xml"/><Relationship Id="rId18" Type="http://schemas.openxmlformats.org/officeDocument/2006/relationships/image" Target="../media/image9.png"/><Relationship Id="rId17" Type="http://schemas.openxmlformats.org/officeDocument/2006/relationships/tags" Target="../tags/tag23.xml"/><Relationship Id="rId16" Type="http://schemas.openxmlformats.org/officeDocument/2006/relationships/image" Target="../media/image8.png"/><Relationship Id="rId15" Type="http://schemas.openxmlformats.org/officeDocument/2006/relationships/tags" Target="../tags/tag22.xml"/><Relationship Id="rId14" Type="http://schemas.openxmlformats.org/officeDocument/2006/relationships/image" Target="../media/image7.png"/><Relationship Id="rId13" Type="http://schemas.openxmlformats.org/officeDocument/2006/relationships/tags" Target="../tags/tag21.xml"/><Relationship Id="rId12" Type="http://schemas.openxmlformats.org/officeDocument/2006/relationships/image" Target="../media/image6.png"/><Relationship Id="rId11" Type="http://schemas.openxmlformats.org/officeDocument/2006/relationships/tags" Target="../tags/tag20.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media/image19.png"/><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tags" Target="../tags/tag160.xml"/><Relationship Id="rId3" Type="http://schemas.openxmlformats.org/officeDocument/2006/relationships/image" Target="../media/image13.jpeg"/><Relationship Id="rId2" Type="http://schemas.openxmlformats.org/officeDocument/2006/relationships/tags" Target="../tags/tag15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media/image19.png"/><Relationship Id="rId6" Type="http://schemas.openxmlformats.org/officeDocument/2006/relationships/tags" Target="../tags/tag171.xml"/><Relationship Id="rId5" Type="http://schemas.openxmlformats.org/officeDocument/2006/relationships/image" Target="../media/image18.png"/><Relationship Id="rId4" Type="http://schemas.openxmlformats.org/officeDocument/2006/relationships/tags" Target="../tags/tag170.xml"/><Relationship Id="rId3" Type="http://schemas.openxmlformats.org/officeDocument/2006/relationships/image" Target="../media/image13.jpeg"/><Relationship Id="rId2" Type="http://schemas.openxmlformats.org/officeDocument/2006/relationships/tags" Target="../tags/tag169.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1.xml"/><Relationship Id="rId7" Type="http://schemas.openxmlformats.org/officeDocument/2006/relationships/image" Target="../media/image15.png"/><Relationship Id="rId6" Type="http://schemas.openxmlformats.org/officeDocument/2006/relationships/tags" Target="../tags/tag180.xml"/><Relationship Id="rId5" Type="http://schemas.openxmlformats.org/officeDocument/2006/relationships/image" Target="../media/image14.png"/><Relationship Id="rId4" Type="http://schemas.openxmlformats.org/officeDocument/2006/relationships/tags" Target="../tags/tag179.xml"/><Relationship Id="rId3" Type="http://schemas.openxmlformats.org/officeDocument/2006/relationships/image" Target="../media/image13.jpeg"/><Relationship Id="rId2" Type="http://schemas.openxmlformats.org/officeDocument/2006/relationships/tags" Target="../tags/tag17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image" Target="../media/image17.png"/><Relationship Id="rId10" Type="http://schemas.openxmlformats.org/officeDocument/2006/relationships/tags" Target="../tags/tag1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image" Target="../media/image19.png"/><Relationship Id="rId6" Type="http://schemas.openxmlformats.org/officeDocument/2006/relationships/tags" Target="../tags/tag190.xml"/><Relationship Id="rId5" Type="http://schemas.openxmlformats.org/officeDocument/2006/relationships/image" Target="../media/image18.png"/><Relationship Id="rId4" Type="http://schemas.openxmlformats.org/officeDocument/2006/relationships/tags" Target="../tags/tag189.xml"/><Relationship Id="rId3" Type="http://schemas.openxmlformats.org/officeDocument/2006/relationships/image" Target="../media/image13.jpeg"/><Relationship Id="rId2" Type="http://schemas.openxmlformats.org/officeDocument/2006/relationships/tags" Target="../tags/tag188.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image" Target="../media/image19.png"/><Relationship Id="rId6" Type="http://schemas.openxmlformats.org/officeDocument/2006/relationships/tags" Target="../tags/tag199.xml"/><Relationship Id="rId5" Type="http://schemas.openxmlformats.org/officeDocument/2006/relationships/image" Target="../media/image18.png"/><Relationship Id="rId4" Type="http://schemas.openxmlformats.org/officeDocument/2006/relationships/tags" Target="../tags/tag198.xml"/><Relationship Id="rId3" Type="http://schemas.openxmlformats.org/officeDocument/2006/relationships/image" Target="../media/image13.jpeg"/><Relationship Id="rId2" Type="http://schemas.openxmlformats.org/officeDocument/2006/relationships/tags" Target="../tags/tag197.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image" Target="../media/image18.pn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13.jpeg"/><Relationship Id="rId2" Type="http://schemas.openxmlformats.org/officeDocument/2006/relationships/tags" Target="../tags/tag20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8.pn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3.jpeg"/><Relationship Id="rId2" Type="http://schemas.openxmlformats.org/officeDocument/2006/relationships/tags" Target="../tags/tag2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18.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image" Target="../media/image13.jpeg"/><Relationship Id="rId2" Type="http://schemas.openxmlformats.org/officeDocument/2006/relationships/tags" Target="../tags/tag22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19.png"/><Relationship Id="rId7" Type="http://schemas.openxmlformats.org/officeDocument/2006/relationships/tags" Target="../tags/tag240.xml"/><Relationship Id="rId6" Type="http://schemas.openxmlformats.org/officeDocument/2006/relationships/image" Target="../media/image18.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image" Target="../media/image13.jpeg"/><Relationship Id="rId2" Type="http://schemas.openxmlformats.org/officeDocument/2006/relationships/tags" Target="../tags/tag237.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image" Target="../media/image18.png"/><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image" Target="../media/image13.jpeg"/><Relationship Id="rId2" Type="http://schemas.openxmlformats.org/officeDocument/2006/relationships/tags" Target="../tags/tag249.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1.png"/><Relationship Id="rId7" Type="http://schemas.openxmlformats.org/officeDocument/2006/relationships/tags" Target="../tags/tag30.xml"/><Relationship Id="rId6" Type="http://schemas.openxmlformats.org/officeDocument/2006/relationships/image" Target="../media/image3.png"/><Relationship Id="rId5" Type="http://schemas.openxmlformats.org/officeDocument/2006/relationships/tags" Target="../tags/tag29.xml"/><Relationship Id="rId4" Type="http://schemas.openxmlformats.org/officeDocument/2006/relationships/image" Target="../media/image2.png"/><Relationship Id="rId3" Type="http://schemas.openxmlformats.org/officeDocument/2006/relationships/tags" Target="../tags/tag28.xml"/><Relationship Id="rId27" Type="http://schemas.openxmlformats.org/officeDocument/2006/relationships/image" Target="../media/image12.png"/><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image" Target="../media/image11.png"/><Relationship Id="rId23" Type="http://schemas.openxmlformats.org/officeDocument/2006/relationships/tags" Target="../tags/tag38.xml"/><Relationship Id="rId22" Type="http://schemas.openxmlformats.org/officeDocument/2006/relationships/image" Target="../media/image10.png"/><Relationship Id="rId21" Type="http://schemas.openxmlformats.org/officeDocument/2006/relationships/tags" Target="../tags/tag37.xml"/><Relationship Id="rId20" Type="http://schemas.openxmlformats.org/officeDocument/2006/relationships/image" Target="../media/image9.png"/><Relationship Id="rId2" Type="http://schemas.openxmlformats.org/officeDocument/2006/relationships/tags" Target="../tags/tag27.xml"/><Relationship Id="rId19" Type="http://schemas.openxmlformats.org/officeDocument/2006/relationships/tags" Target="../tags/tag36.xml"/><Relationship Id="rId18" Type="http://schemas.openxmlformats.org/officeDocument/2006/relationships/image" Target="../media/image8.png"/><Relationship Id="rId17" Type="http://schemas.openxmlformats.org/officeDocument/2006/relationships/tags" Target="../tags/tag35.xml"/><Relationship Id="rId16" Type="http://schemas.openxmlformats.org/officeDocument/2006/relationships/image" Target="../media/image7.png"/><Relationship Id="rId15" Type="http://schemas.openxmlformats.org/officeDocument/2006/relationships/tags" Target="../tags/tag34.xml"/><Relationship Id="rId14" Type="http://schemas.openxmlformats.org/officeDocument/2006/relationships/image" Target="../media/image6.png"/><Relationship Id="rId13" Type="http://schemas.openxmlformats.org/officeDocument/2006/relationships/tags" Target="../tags/tag33.xml"/><Relationship Id="rId12" Type="http://schemas.openxmlformats.org/officeDocument/2006/relationships/image" Target="../media/image4.png"/><Relationship Id="rId11" Type="http://schemas.openxmlformats.org/officeDocument/2006/relationships/tags" Target="../tags/tag32.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266.xml"/><Relationship Id="rId7" Type="http://schemas.openxmlformats.org/officeDocument/2006/relationships/image" Target="../media/image15.png"/><Relationship Id="rId6" Type="http://schemas.openxmlformats.org/officeDocument/2006/relationships/tags" Target="../tags/tag265.xml"/><Relationship Id="rId5" Type="http://schemas.openxmlformats.org/officeDocument/2006/relationships/image" Target="../media/image14.png"/><Relationship Id="rId4" Type="http://schemas.openxmlformats.org/officeDocument/2006/relationships/tags" Target="../tags/tag264.xml"/><Relationship Id="rId3" Type="http://schemas.openxmlformats.org/officeDocument/2006/relationships/image" Target="../media/image13.jpeg"/><Relationship Id="rId2" Type="http://schemas.openxmlformats.org/officeDocument/2006/relationships/tags" Target="../tags/tag26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17.png"/><Relationship Id="rId10" Type="http://schemas.openxmlformats.org/officeDocument/2006/relationships/tags" Target="../tags/tag26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19.png"/><Relationship Id="rId6" Type="http://schemas.openxmlformats.org/officeDocument/2006/relationships/tags" Target="../tags/tag275.xml"/><Relationship Id="rId5" Type="http://schemas.openxmlformats.org/officeDocument/2006/relationships/image" Target="../media/image18.png"/><Relationship Id="rId4" Type="http://schemas.openxmlformats.org/officeDocument/2006/relationships/tags" Target="../tags/tag274.xml"/><Relationship Id="rId3" Type="http://schemas.openxmlformats.org/officeDocument/2006/relationships/image" Target="../media/image13.jpeg"/><Relationship Id="rId2" Type="http://schemas.openxmlformats.org/officeDocument/2006/relationships/tags" Target="../tags/tag27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image" Target="../media/image20.png"/><Relationship Id="rId4" Type="http://schemas.openxmlformats.org/officeDocument/2006/relationships/tags" Target="../tags/tag284.xml"/><Relationship Id="rId3" Type="http://schemas.openxmlformats.org/officeDocument/2006/relationships/image" Target="../media/image13.jpeg"/><Relationship Id="rId2" Type="http://schemas.openxmlformats.org/officeDocument/2006/relationships/tags" Target="../tags/tag28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media/image19.png"/><Relationship Id="rId6" Type="http://schemas.openxmlformats.org/officeDocument/2006/relationships/tags" Target="../tags/tag291.xml"/><Relationship Id="rId5" Type="http://schemas.openxmlformats.org/officeDocument/2006/relationships/image" Target="../media/image18.png"/><Relationship Id="rId4" Type="http://schemas.openxmlformats.org/officeDocument/2006/relationships/tags" Target="../tags/tag290.xml"/><Relationship Id="rId3" Type="http://schemas.openxmlformats.org/officeDocument/2006/relationships/image" Target="../media/image13.jpeg"/><Relationship Id="rId2" Type="http://schemas.openxmlformats.org/officeDocument/2006/relationships/tags" Target="../tags/tag289.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image" Target="../media/image19.png"/><Relationship Id="rId6" Type="http://schemas.openxmlformats.org/officeDocument/2006/relationships/tags" Target="../tags/tag302.xml"/><Relationship Id="rId5" Type="http://schemas.openxmlformats.org/officeDocument/2006/relationships/image" Target="../media/image18.png"/><Relationship Id="rId4" Type="http://schemas.openxmlformats.org/officeDocument/2006/relationships/tags" Target="../tags/tag301.xml"/><Relationship Id="rId3" Type="http://schemas.openxmlformats.org/officeDocument/2006/relationships/image" Target="../media/image13.jpeg"/><Relationship Id="rId2" Type="http://schemas.openxmlformats.org/officeDocument/2006/relationships/tags" Target="../tags/tag300.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image" Target="../media/image21.png"/><Relationship Id="rId4" Type="http://schemas.openxmlformats.org/officeDocument/2006/relationships/tags" Target="../tags/tag314.xml"/><Relationship Id="rId3" Type="http://schemas.openxmlformats.org/officeDocument/2006/relationships/image" Target="../media/image13.jpeg"/><Relationship Id="rId2" Type="http://schemas.openxmlformats.org/officeDocument/2006/relationships/tags" Target="../tags/tag313.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image" Target="../media/image19.png"/><Relationship Id="rId6" Type="http://schemas.openxmlformats.org/officeDocument/2006/relationships/tags" Target="../tags/tag325.xml"/><Relationship Id="rId5" Type="http://schemas.openxmlformats.org/officeDocument/2006/relationships/image" Target="../media/image18.png"/><Relationship Id="rId4" Type="http://schemas.openxmlformats.org/officeDocument/2006/relationships/tags" Target="../tags/tag324.xml"/><Relationship Id="rId3" Type="http://schemas.openxmlformats.org/officeDocument/2006/relationships/image" Target="../media/image13.jpeg"/><Relationship Id="rId2" Type="http://schemas.openxmlformats.org/officeDocument/2006/relationships/tags" Target="../tags/tag323.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image" Target="../media/image19.png"/><Relationship Id="rId6" Type="http://schemas.openxmlformats.org/officeDocument/2006/relationships/tags" Target="../tags/tag336.xml"/><Relationship Id="rId5" Type="http://schemas.openxmlformats.org/officeDocument/2006/relationships/image" Target="../media/image18.png"/><Relationship Id="rId4" Type="http://schemas.openxmlformats.org/officeDocument/2006/relationships/tags" Target="../tags/tag335.xml"/><Relationship Id="rId3" Type="http://schemas.openxmlformats.org/officeDocument/2006/relationships/image" Target="../media/image13.jpeg"/><Relationship Id="rId2" Type="http://schemas.openxmlformats.org/officeDocument/2006/relationships/tags" Target="../tags/tag33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media/image19.png"/><Relationship Id="rId6" Type="http://schemas.openxmlformats.org/officeDocument/2006/relationships/tags" Target="../tags/tag346.xml"/><Relationship Id="rId5" Type="http://schemas.openxmlformats.org/officeDocument/2006/relationships/image" Target="../media/image18.png"/><Relationship Id="rId4" Type="http://schemas.openxmlformats.org/officeDocument/2006/relationships/tags" Target="../tags/tag345.xml"/><Relationship Id="rId3" Type="http://schemas.openxmlformats.org/officeDocument/2006/relationships/image" Target="../media/image13.jpeg"/><Relationship Id="rId2" Type="http://schemas.openxmlformats.org/officeDocument/2006/relationships/tags" Target="../tags/tag344.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56.xml"/><Relationship Id="rId7" Type="http://schemas.openxmlformats.org/officeDocument/2006/relationships/image" Target="../media/image15.png"/><Relationship Id="rId6" Type="http://schemas.openxmlformats.org/officeDocument/2006/relationships/tags" Target="../tags/tag355.xml"/><Relationship Id="rId5" Type="http://schemas.openxmlformats.org/officeDocument/2006/relationships/image" Target="../media/image14.png"/><Relationship Id="rId4" Type="http://schemas.openxmlformats.org/officeDocument/2006/relationships/tags" Target="../tags/tag354.xml"/><Relationship Id="rId3" Type="http://schemas.openxmlformats.org/officeDocument/2006/relationships/image" Target="../media/image13.jpeg"/><Relationship Id="rId2" Type="http://schemas.openxmlformats.org/officeDocument/2006/relationships/tags" Target="../tags/tag353.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image" Target="../media/image17.png"/><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image" Target="../media/image19.png"/><Relationship Id="rId6" Type="http://schemas.openxmlformats.org/officeDocument/2006/relationships/tags" Target="../tags/tag365.xml"/><Relationship Id="rId5" Type="http://schemas.openxmlformats.org/officeDocument/2006/relationships/image" Target="../media/image18.png"/><Relationship Id="rId4" Type="http://schemas.openxmlformats.org/officeDocument/2006/relationships/tags" Target="../tags/tag364.xml"/><Relationship Id="rId3" Type="http://schemas.openxmlformats.org/officeDocument/2006/relationships/image" Target="../media/image13.jpeg"/><Relationship Id="rId2" Type="http://schemas.openxmlformats.org/officeDocument/2006/relationships/tags" Target="../tags/tag363.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image" Target="../media/image19.png"/><Relationship Id="rId6" Type="http://schemas.openxmlformats.org/officeDocument/2006/relationships/tags" Target="../tags/tag374.xml"/><Relationship Id="rId5" Type="http://schemas.openxmlformats.org/officeDocument/2006/relationships/image" Target="../media/image18.png"/><Relationship Id="rId4" Type="http://schemas.openxmlformats.org/officeDocument/2006/relationships/tags" Target="../tags/tag373.xml"/><Relationship Id="rId3" Type="http://schemas.openxmlformats.org/officeDocument/2006/relationships/image" Target="../media/image13.jpeg"/><Relationship Id="rId2" Type="http://schemas.openxmlformats.org/officeDocument/2006/relationships/tags" Target="../tags/tag372.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image" Target="../media/image18.png"/><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13.jpeg"/><Relationship Id="rId2" Type="http://schemas.openxmlformats.org/officeDocument/2006/relationships/tags" Target="../tags/tag38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media/image18.png"/><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image" Target="../media/image13.jpeg"/><Relationship Id="rId2" Type="http://schemas.openxmlformats.org/officeDocument/2006/relationships/tags" Target="../tags/tag393.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media/image18.png"/><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13.jpeg"/><Relationship Id="rId2" Type="http://schemas.openxmlformats.org/officeDocument/2006/relationships/tags" Target="../tags/tag40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9.png"/><Relationship Id="rId7" Type="http://schemas.openxmlformats.org/officeDocument/2006/relationships/tags" Target="../tags/tag415.xml"/><Relationship Id="rId6" Type="http://schemas.openxmlformats.org/officeDocument/2006/relationships/image" Target="../media/image18.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image" Target="../media/image13.jpeg"/><Relationship Id="rId2" Type="http://schemas.openxmlformats.org/officeDocument/2006/relationships/tags" Target="../tags/tag412.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18.png"/><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3.jpeg"/><Relationship Id="rId2" Type="http://schemas.openxmlformats.org/officeDocument/2006/relationships/tags" Target="../tags/tag424.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41.xml"/><Relationship Id="rId7" Type="http://schemas.openxmlformats.org/officeDocument/2006/relationships/image" Target="../media/image15.png"/><Relationship Id="rId6" Type="http://schemas.openxmlformats.org/officeDocument/2006/relationships/tags" Target="../tags/tag440.xml"/><Relationship Id="rId5" Type="http://schemas.openxmlformats.org/officeDocument/2006/relationships/image" Target="../media/image14.png"/><Relationship Id="rId4" Type="http://schemas.openxmlformats.org/officeDocument/2006/relationships/tags" Target="../tags/tag439.xml"/><Relationship Id="rId3" Type="http://schemas.openxmlformats.org/officeDocument/2006/relationships/image" Target="../media/image13.jpeg"/><Relationship Id="rId2" Type="http://schemas.openxmlformats.org/officeDocument/2006/relationships/tags" Target="../tags/tag438.xml"/><Relationship Id="rId16" Type="http://schemas.openxmlformats.org/officeDocument/2006/relationships/tags" Target="../tags/tag447.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image" Target="../media/image17.png"/><Relationship Id="rId10" Type="http://schemas.openxmlformats.org/officeDocument/2006/relationships/tags" Target="../tags/tag44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19.png"/><Relationship Id="rId6" Type="http://schemas.openxmlformats.org/officeDocument/2006/relationships/tags" Target="../tags/tag450.xml"/><Relationship Id="rId5" Type="http://schemas.openxmlformats.org/officeDocument/2006/relationships/image" Target="../media/image18.png"/><Relationship Id="rId4" Type="http://schemas.openxmlformats.org/officeDocument/2006/relationships/tags" Target="../tags/tag449.xml"/><Relationship Id="rId3" Type="http://schemas.openxmlformats.org/officeDocument/2006/relationships/image" Target="../media/image13.jpeg"/><Relationship Id="rId2" Type="http://schemas.openxmlformats.org/officeDocument/2006/relationships/tags" Target="../tags/tag44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image" Target="../media/image20.png"/><Relationship Id="rId4" Type="http://schemas.openxmlformats.org/officeDocument/2006/relationships/tags" Target="../tags/tag459.xml"/><Relationship Id="rId3" Type="http://schemas.openxmlformats.org/officeDocument/2006/relationships/image" Target="../media/image13.jpeg"/><Relationship Id="rId2" Type="http://schemas.openxmlformats.org/officeDocument/2006/relationships/tags" Target="../tags/tag458.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image" Target="../media/image19.png"/><Relationship Id="rId6" Type="http://schemas.openxmlformats.org/officeDocument/2006/relationships/tags" Target="../tags/tag466.xml"/><Relationship Id="rId5" Type="http://schemas.openxmlformats.org/officeDocument/2006/relationships/image" Target="../media/image18.png"/><Relationship Id="rId4" Type="http://schemas.openxmlformats.org/officeDocument/2006/relationships/tags" Target="../tags/tag465.xml"/><Relationship Id="rId3" Type="http://schemas.openxmlformats.org/officeDocument/2006/relationships/image" Target="../media/image13.jpeg"/><Relationship Id="rId2" Type="http://schemas.openxmlformats.org/officeDocument/2006/relationships/tags" Target="../tags/tag464.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image" Target="../media/image19.png"/><Relationship Id="rId6" Type="http://schemas.openxmlformats.org/officeDocument/2006/relationships/tags" Target="../tags/tag477.xml"/><Relationship Id="rId5" Type="http://schemas.openxmlformats.org/officeDocument/2006/relationships/image" Target="../media/image18.png"/><Relationship Id="rId4" Type="http://schemas.openxmlformats.org/officeDocument/2006/relationships/tags" Target="../tags/tag476.xml"/><Relationship Id="rId3" Type="http://schemas.openxmlformats.org/officeDocument/2006/relationships/image" Target="../media/image13.jpeg"/><Relationship Id="rId2" Type="http://schemas.openxmlformats.org/officeDocument/2006/relationships/tags" Target="../tags/tag475.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image" Target="../media/image21.png"/><Relationship Id="rId4" Type="http://schemas.openxmlformats.org/officeDocument/2006/relationships/tags" Target="../tags/tag489.xml"/><Relationship Id="rId3" Type="http://schemas.openxmlformats.org/officeDocument/2006/relationships/image" Target="../media/image13.jpeg"/><Relationship Id="rId2" Type="http://schemas.openxmlformats.org/officeDocument/2006/relationships/tags" Target="../tags/tag488.xml"/><Relationship Id="rId10" Type="http://schemas.openxmlformats.org/officeDocument/2006/relationships/tags" Target="../tags/tag494.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image" Target="../media/image19.png"/><Relationship Id="rId6" Type="http://schemas.openxmlformats.org/officeDocument/2006/relationships/tags" Target="../tags/tag500.xml"/><Relationship Id="rId5" Type="http://schemas.openxmlformats.org/officeDocument/2006/relationships/image" Target="../media/image18.png"/><Relationship Id="rId4" Type="http://schemas.openxmlformats.org/officeDocument/2006/relationships/tags" Target="../tags/tag499.xml"/><Relationship Id="rId3" Type="http://schemas.openxmlformats.org/officeDocument/2006/relationships/image" Target="../media/image13.jpeg"/><Relationship Id="rId2" Type="http://schemas.openxmlformats.org/officeDocument/2006/relationships/tags" Target="../tags/tag498.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image" Target="../media/image19.png"/><Relationship Id="rId6" Type="http://schemas.openxmlformats.org/officeDocument/2006/relationships/tags" Target="../tags/tag511.xml"/><Relationship Id="rId5" Type="http://schemas.openxmlformats.org/officeDocument/2006/relationships/image" Target="../media/image18.png"/><Relationship Id="rId4" Type="http://schemas.openxmlformats.org/officeDocument/2006/relationships/tags" Target="../tags/tag510.xml"/><Relationship Id="rId3" Type="http://schemas.openxmlformats.org/officeDocument/2006/relationships/image" Target="../media/image13.jpeg"/><Relationship Id="rId2" Type="http://schemas.openxmlformats.org/officeDocument/2006/relationships/tags" Target="../tags/tag50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image" Target="../media/image19.png"/><Relationship Id="rId6" Type="http://schemas.openxmlformats.org/officeDocument/2006/relationships/tags" Target="../tags/tag521.xml"/><Relationship Id="rId5" Type="http://schemas.openxmlformats.org/officeDocument/2006/relationships/image" Target="../media/image18.png"/><Relationship Id="rId4" Type="http://schemas.openxmlformats.org/officeDocument/2006/relationships/tags" Target="../tags/tag520.xml"/><Relationship Id="rId3" Type="http://schemas.openxmlformats.org/officeDocument/2006/relationships/image" Target="../media/image13.jpeg"/><Relationship Id="rId2" Type="http://schemas.openxmlformats.org/officeDocument/2006/relationships/tags" Target="../tags/tag519.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31.xml"/><Relationship Id="rId7" Type="http://schemas.openxmlformats.org/officeDocument/2006/relationships/image" Target="../media/image15.png"/><Relationship Id="rId6" Type="http://schemas.openxmlformats.org/officeDocument/2006/relationships/tags" Target="../tags/tag530.xml"/><Relationship Id="rId5" Type="http://schemas.openxmlformats.org/officeDocument/2006/relationships/image" Target="../media/image14.png"/><Relationship Id="rId4" Type="http://schemas.openxmlformats.org/officeDocument/2006/relationships/tags" Target="../tags/tag529.xml"/><Relationship Id="rId3" Type="http://schemas.openxmlformats.org/officeDocument/2006/relationships/image" Target="../media/image13.jpeg"/><Relationship Id="rId2" Type="http://schemas.openxmlformats.org/officeDocument/2006/relationships/tags" Target="../tags/tag52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image" Target="../media/image17.png"/><Relationship Id="rId10" Type="http://schemas.openxmlformats.org/officeDocument/2006/relationships/tags" Target="../tags/tag532.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image" Target="../media/image19.png"/><Relationship Id="rId6" Type="http://schemas.openxmlformats.org/officeDocument/2006/relationships/tags" Target="../tags/tag540.xml"/><Relationship Id="rId5" Type="http://schemas.openxmlformats.org/officeDocument/2006/relationships/image" Target="../media/image18.png"/><Relationship Id="rId4" Type="http://schemas.openxmlformats.org/officeDocument/2006/relationships/tags" Target="../tags/tag539.xml"/><Relationship Id="rId3" Type="http://schemas.openxmlformats.org/officeDocument/2006/relationships/image" Target="../media/image13.jpeg"/><Relationship Id="rId2" Type="http://schemas.openxmlformats.org/officeDocument/2006/relationships/tags" Target="../tags/tag538.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image" Target="../media/image19.png"/><Relationship Id="rId6" Type="http://schemas.openxmlformats.org/officeDocument/2006/relationships/tags" Target="../tags/tag549.xml"/><Relationship Id="rId5" Type="http://schemas.openxmlformats.org/officeDocument/2006/relationships/image" Target="../media/image18.png"/><Relationship Id="rId4" Type="http://schemas.openxmlformats.org/officeDocument/2006/relationships/tags" Target="../tags/tag548.xml"/><Relationship Id="rId3" Type="http://schemas.openxmlformats.org/officeDocument/2006/relationships/image" Target="../media/image13.jpeg"/><Relationship Id="rId2" Type="http://schemas.openxmlformats.org/officeDocument/2006/relationships/tags" Target="../tags/tag547.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18.png"/><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image" Target="../media/image13.jpeg"/><Relationship Id="rId2" Type="http://schemas.openxmlformats.org/officeDocument/2006/relationships/tags" Target="../tags/tag55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image" Target="../media/image18.png"/><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image" Target="../media/image13.jpeg"/><Relationship Id="rId2" Type="http://schemas.openxmlformats.org/officeDocument/2006/relationships/tags" Target="../tags/tag568.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image" Target="../media/image18.png"/><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image" Target="../media/image13.jpeg"/><Relationship Id="rId2" Type="http://schemas.openxmlformats.org/officeDocument/2006/relationships/tags" Target="../tags/tag57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image" Target="../media/image19.png"/><Relationship Id="rId7" Type="http://schemas.openxmlformats.org/officeDocument/2006/relationships/tags" Target="../tags/tag590.xml"/><Relationship Id="rId6" Type="http://schemas.openxmlformats.org/officeDocument/2006/relationships/image" Target="../media/image18.pn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image" Target="../media/image13.jpeg"/><Relationship Id="rId2" Type="http://schemas.openxmlformats.org/officeDocument/2006/relationships/tags" Target="../tags/tag587.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image" Target="../media/image18.png"/><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3.jpeg"/><Relationship Id="rId2" Type="http://schemas.openxmlformats.org/officeDocument/2006/relationships/tags" Target="../tags/tag599.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616.xml"/><Relationship Id="rId7" Type="http://schemas.openxmlformats.org/officeDocument/2006/relationships/image" Target="../media/image15.png"/><Relationship Id="rId6" Type="http://schemas.openxmlformats.org/officeDocument/2006/relationships/tags" Target="../tags/tag615.xml"/><Relationship Id="rId5" Type="http://schemas.openxmlformats.org/officeDocument/2006/relationships/image" Target="../media/image14.png"/><Relationship Id="rId4" Type="http://schemas.openxmlformats.org/officeDocument/2006/relationships/tags" Target="../tags/tag614.xml"/><Relationship Id="rId3" Type="http://schemas.openxmlformats.org/officeDocument/2006/relationships/image" Target="../media/image13.jpeg"/><Relationship Id="rId2" Type="http://schemas.openxmlformats.org/officeDocument/2006/relationships/tags" Target="../tags/tag61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image" Target="../media/image17.png"/><Relationship Id="rId10" Type="http://schemas.openxmlformats.org/officeDocument/2006/relationships/tags" Target="../tags/tag617.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image" Target="../media/image19.png"/><Relationship Id="rId6" Type="http://schemas.openxmlformats.org/officeDocument/2006/relationships/tags" Target="../tags/tag625.xml"/><Relationship Id="rId5" Type="http://schemas.openxmlformats.org/officeDocument/2006/relationships/image" Target="../media/image18.png"/><Relationship Id="rId4" Type="http://schemas.openxmlformats.org/officeDocument/2006/relationships/tags" Target="../tags/tag624.xml"/><Relationship Id="rId3" Type="http://schemas.openxmlformats.org/officeDocument/2006/relationships/image" Target="../media/image13.jpeg"/><Relationship Id="rId2" Type="http://schemas.openxmlformats.org/officeDocument/2006/relationships/tags" Target="../tags/tag62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20.png"/><Relationship Id="rId4" Type="http://schemas.openxmlformats.org/officeDocument/2006/relationships/tags" Target="../tags/tag634.xml"/><Relationship Id="rId3" Type="http://schemas.openxmlformats.org/officeDocument/2006/relationships/image" Target="../media/image13.jpeg"/><Relationship Id="rId2" Type="http://schemas.openxmlformats.org/officeDocument/2006/relationships/tags" Target="../tags/tag633.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image" Target="../media/image19.png"/><Relationship Id="rId6" Type="http://schemas.openxmlformats.org/officeDocument/2006/relationships/tags" Target="../tags/tag641.xml"/><Relationship Id="rId5" Type="http://schemas.openxmlformats.org/officeDocument/2006/relationships/image" Target="../media/image18.png"/><Relationship Id="rId4" Type="http://schemas.openxmlformats.org/officeDocument/2006/relationships/tags" Target="../tags/tag640.xml"/><Relationship Id="rId3" Type="http://schemas.openxmlformats.org/officeDocument/2006/relationships/image" Target="../media/image13.jpeg"/><Relationship Id="rId2" Type="http://schemas.openxmlformats.org/officeDocument/2006/relationships/tags" Target="../tags/tag639.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image" Target="../media/image19.png"/><Relationship Id="rId6" Type="http://schemas.openxmlformats.org/officeDocument/2006/relationships/tags" Target="../tags/tag652.xml"/><Relationship Id="rId5" Type="http://schemas.openxmlformats.org/officeDocument/2006/relationships/image" Target="../media/image18.png"/><Relationship Id="rId4" Type="http://schemas.openxmlformats.org/officeDocument/2006/relationships/tags" Target="../tags/tag651.xml"/><Relationship Id="rId3" Type="http://schemas.openxmlformats.org/officeDocument/2006/relationships/image" Target="../media/image13.jpeg"/><Relationship Id="rId2" Type="http://schemas.openxmlformats.org/officeDocument/2006/relationships/tags" Target="../tags/tag650.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image" Target="../media/image21.png"/><Relationship Id="rId4" Type="http://schemas.openxmlformats.org/officeDocument/2006/relationships/tags" Target="../tags/tag664.xml"/><Relationship Id="rId3" Type="http://schemas.openxmlformats.org/officeDocument/2006/relationships/image" Target="../media/image13.jpeg"/><Relationship Id="rId2" Type="http://schemas.openxmlformats.org/officeDocument/2006/relationships/tags" Target="../tags/tag663.xml"/><Relationship Id="rId10" Type="http://schemas.openxmlformats.org/officeDocument/2006/relationships/tags" Target="../tags/tag66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image" Target="../media/image19.png"/><Relationship Id="rId6" Type="http://schemas.openxmlformats.org/officeDocument/2006/relationships/tags" Target="../tags/tag675.xml"/><Relationship Id="rId5" Type="http://schemas.openxmlformats.org/officeDocument/2006/relationships/image" Target="../media/image18.png"/><Relationship Id="rId4" Type="http://schemas.openxmlformats.org/officeDocument/2006/relationships/tags" Target="../tags/tag674.xml"/><Relationship Id="rId3" Type="http://schemas.openxmlformats.org/officeDocument/2006/relationships/image" Target="../media/image13.jpeg"/><Relationship Id="rId2" Type="http://schemas.openxmlformats.org/officeDocument/2006/relationships/tags" Target="../tags/tag673.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image" Target="../media/image19.png"/><Relationship Id="rId6" Type="http://schemas.openxmlformats.org/officeDocument/2006/relationships/tags" Target="../tags/tag686.xml"/><Relationship Id="rId5" Type="http://schemas.openxmlformats.org/officeDocument/2006/relationships/image" Target="../media/image18.png"/><Relationship Id="rId4" Type="http://schemas.openxmlformats.org/officeDocument/2006/relationships/tags" Target="../tags/tag685.xml"/><Relationship Id="rId3" Type="http://schemas.openxmlformats.org/officeDocument/2006/relationships/image" Target="../media/image13.jpeg"/><Relationship Id="rId2" Type="http://schemas.openxmlformats.org/officeDocument/2006/relationships/tags" Target="../tags/tag68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image" Target="../media/image19.png"/><Relationship Id="rId6" Type="http://schemas.openxmlformats.org/officeDocument/2006/relationships/tags" Target="../tags/tag696.xml"/><Relationship Id="rId5" Type="http://schemas.openxmlformats.org/officeDocument/2006/relationships/image" Target="../media/image18.png"/><Relationship Id="rId4" Type="http://schemas.openxmlformats.org/officeDocument/2006/relationships/tags" Target="../tags/tag695.xml"/><Relationship Id="rId3" Type="http://schemas.openxmlformats.org/officeDocument/2006/relationships/image" Target="../media/image13.jpeg"/><Relationship Id="rId2" Type="http://schemas.openxmlformats.org/officeDocument/2006/relationships/tags" Target="../tags/tag694.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706.xml"/><Relationship Id="rId7" Type="http://schemas.openxmlformats.org/officeDocument/2006/relationships/image" Target="../media/image15.png"/><Relationship Id="rId6" Type="http://schemas.openxmlformats.org/officeDocument/2006/relationships/tags" Target="../tags/tag705.xml"/><Relationship Id="rId5" Type="http://schemas.openxmlformats.org/officeDocument/2006/relationships/image" Target="../media/image14.png"/><Relationship Id="rId4" Type="http://schemas.openxmlformats.org/officeDocument/2006/relationships/tags" Target="../tags/tag704.xml"/><Relationship Id="rId3" Type="http://schemas.openxmlformats.org/officeDocument/2006/relationships/image" Target="../media/image13.jpeg"/><Relationship Id="rId2" Type="http://schemas.openxmlformats.org/officeDocument/2006/relationships/tags" Target="../tags/tag703.xml"/><Relationship Id="rId16" Type="http://schemas.openxmlformats.org/officeDocument/2006/relationships/tags" Target="../tags/tag712.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image" Target="../media/image17.png"/><Relationship Id="rId10" Type="http://schemas.openxmlformats.org/officeDocument/2006/relationships/tags" Target="../tags/tag70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image" Target="../media/image19.png"/><Relationship Id="rId6" Type="http://schemas.openxmlformats.org/officeDocument/2006/relationships/tags" Target="../tags/tag715.xml"/><Relationship Id="rId5" Type="http://schemas.openxmlformats.org/officeDocument/2006/relationships/image" Target="../media/image18.png"/><Relationship Id="rId4" Type="http://schemas.openxmlformats.org/officeDocument/2006/relationships/tags" Target="../tags/tag714.xml"/><Relationship Id="rId3" Type="http://schemas.openxmlformats.org/officeDocument/2006/relationships/image" Target="../media/image13.jpeg"/><Relationship Id="rId2" Type="http://schemas.openxmlformats.org/officeDocument/2006/relationships/tags" Target="../tags/tag713.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image" Target="../media/image19.png"/><Relationship Id="rId6" Type="http://schemas.openxmlformats.org/officeDocument/2006/relationships/tags" Target="../tags/tag724.xml"/><Relationship Id="rId5" Type="http://schemas.openxmlformats.org/officeDocument/2006/relationships/image" Target="../media/image18.png"/><Relationship Id="rId4" Type="http://schemas.openxmlformats.org/officeDocument/2006/relationships/tags" Target="../tags/tag723.xml"/><Relationship Id="rId3" Type="http://schemas.openxmlformats.org/officeDocument/2006/relationships/image" Target="../media/image13.jpeg"/><Relationship Id="rId2" Type="http://schemas.openxmlformats.org/officeDocument/2006/relationships/tags" Target="../tags/tag722.xml"/><Relationship Id="rId15" Type="http://schemas.openxmlformats.org/officeDocument/2006/relationships/tags" Target="../tags/tag732.xml"/><Relationship Id="rId14" Type="http://schemas.openxmlformats.org/officeDocument/2006/relationships/tags" Target="../tags/tag731.xml"/><Relationship Id="rId13" Type="http://schemas.openxmlformats.org/officeDocument/2006/relationships/tags" Target="../tags/tag730.xml"/><Relationship Id="rId12" Type="http://schemas.openxmlformats.org/officeDocument/2006/relationships/tags" Target="../tags/tag729.xml"/><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image" Target="../media/image18.png"/><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image" Target="../media/image13.jpeg"/><Relationship Id="rId2" Type="http://schemas.openxmlformats.org/officeDocument/2006/relationships/tags" Target="../tags/tag73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image" Target="../media/image18.png"/><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image" Target="../media/image13.jpeg"/><Relationship Id="rId2" Type="http://schemas.openxmlformats.org/officeDocument/2006/relationships/tags" Target="../tags/tag743.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image" Target="../media/image18.png"/><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13.jpeg"/><Relationship Id="rId2" Type="http://schemas.openxmlformats.org/officeDocument/2006/relationships/tags" Target="../tags/tag75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19.png"/><Relationship Id="rId7" Type="http://schemas.openxmlformats.org/officeDocument/2006/relationships/tags" Target="../tags/tag765.xml"/><Relationship Id="rId6" Type="http://schemas.openxmlformats.org/officeDocument/2006/relationships/image" Target="../media/image18.png"/><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image" Target="../media/image13.jpeg"/><Relationship Id="rId2" Type="http://schemas.openxmlformats.org/officeDocument/2006/relationships/tags" Target="../tags/tag762.xml"/><Relationship Id="rId16" Type="http://schemas.openxmlformats.org/officeDocument/2006/relationships/tags" Target="../tags/tag773.xml"/><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image" Target="../media/image18.png"/><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image" Target="../media/image13.jpeg"/><Relationship Id="rId2" Type="http://schemas.openxmlformats.org/officeDocument/2006/relationships/tags" Target="../tags/tag774.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21" name="图片 20" descr="3-3"/>
          <p:cNvPicPr>
            <a:picLocks noChangeAspect="1"/>
          </p:cNvPicPr>
          <p:nvPr userDrawn="1">
            <p:custDataLst>
              <p:tags r:id="rId3"/>
            </p:custDataLst>
          </p:nvPr>
        </p:nvPicPr>
        <p:blipFill>
          <a:blip r:embed="rId4"/>
          <a:stretch>
            <a:fillRect/>
          </a:stretch>
        </p:blipFill>
        <p:spPr>
          <a:xfrm>
            <a:off x="554355" y="508635"/>
            <a:ext cx="10748645" cy="6114415"/>
          </a:xfrm>
          <a:prstGeom prst="rect">
            <a:avLst/>
          </a:prstGeom>
        </p:spPr>
      </p:pic>
      <p:pic>
        <p:nvPicPr>
          <p:cNvPr id="4" name="图片 3" descr="3-2"/>
          <p:cNvPicPr>
            <a:picLocks noChangeAspect="1"/>
          </p:cNvPicPr>
          <p:nvPr userDrawn="1">
            <p:custDataLst>
              <p:tags r:id="rId5"/>
            </p:custDataLst>
          </p:nvPr>
        </p:nvPicPr>
        <p:blipFill>
          <a:blip r:embed="rId6"/>
          <a:srcRect r="37584"/>
          <a:stretch>
            <a:fillRect/>
          </a:stretch>
        </p:blipFill>
        <p:spPr>
          <a:xfrm>
            <a:off x="10885170" y="1800860"/>
            <a:ext cx="1306830" cy="4822190"/>
          </a:xfrm>
          <a:prstGeom prst="rect">
            <a:avLst/>
          </a:prstGeom>
        </p:spPr>
      </p:pic>
      <p:pic>
        <p:nvPicPr>
          <p:cNvPr id="5" name="图片 4" descr="3-1"/>
          <p:cNvPicPr>
            <a:picLocks noChangeAspect="1"/>
          </p:cNvPicPr>
          <p:nvPr userDrawn="1">
            <p:custDataLst>
              <p:tags r:id="rId7"/>
            </p:custDataLst>
          </p:nvPr>
        </p:nvPicPr>
        <p:blipFill>
          <a:blip r:embed="rId8"/>
          <a:srcRect l="43219" t="13351" b="15942"/>
          <a:stretch>
            <a:fillRect/>
          </a:stretch>
        </p:blipFill>
        <p:spPr>
          <a:xfrm>
            <a:off x="-12700" y="2569210"/>
            <a:ext cx="683895" cy="2478405"/>
          </a:xfrm>
          <a:prstGeom prst="rect">
            <a:avLst/>
          </a:prstGeom>
        </p:spPr>
      </p:pic>
      <p:pic>
        <p:nvPicPr>
          <p:cNvPr id="7" name="图片 6" descr="2-1"/>
          <p:cNvPicPr>
            <a:picLocks noChangeAspect="1"/>
          </p:cNvPicPr>
          <p:nvPr userDrawn="1">
            <p:custDataLst>
              <p:tags r:id="rId9"/>
            </p:custDataLst>
          </p:nvPr>
        </p:nvPicPr>
        <p:blipFill>
          <a:blip r:embed="rId10"/>
          <a:stretch>
            <a:fillRect/>
          </a:stretch>
        </p:blipFill>
        <p:spPr>
          <a:xfrm>
            <a:off x="0" y="0"/>
            <a:ext cx="2533015" cy="2148205"/>
          </a:xfrm>
          <a:prstGeom prst="rect">
            <a:avLst/>
          </a:prstGeom>
        </p:spPr>
      </p:pic>
      <p:pic>
        <p:nvPicPr>
          <p:cNvPr id="8" name="图片 7" descr="2-2"/>
          <p:cNvPicPr>
            <a:picLocks noChangeAspect="1"/>
          </p:cNvPicPr>
          <p:nvPr userDrawn="1">
            <p:custDataLst>
              <p:tags r:id="rId11"/>
            </p:custDataLst>
          </p:nvPr>
        </p:nvPicPr>
        <p:blipFill>
          <a:blip r:embed="rId12"/>
          <a:stretch>
            <a:fillRect/>
          </a:stretch>
        </p:blipFill>
        <p:spPr>
          <a:xfrm>
            <a:off x="0" y="5038725"/>
            <a:ext cx="2277110" cy="1819275"/>
          </a:xfrm>
          <a:prstGeom prst="rect">
            <a:avLst/>
          </a:prstGeom>
        </p:spPr>
      </p:pic>
      <p:pic>
        <p:nvPicPr>
          <p:cNvPr id="9" name="图片 8" descr="2-3"/>
          <p:cNvPicPr>
            <a:picLocks noChangeAspect="1"/>
          </p:cNvPicPr>
          <p:nvPr userDrawn="1">
            <p:custDataLst>
              <p:tags r:id="rId13"/>
            </p:custDataLst>
          </p:nvPr>
        </p:nvPicPr>
        <p:blipFill>
          <a:blip r:embed="rId14"/>
          <a:stretch>
            <a:fillRect/>
          </a:stretch>
        </p:blipFill>
        <p:spPr>
          <a:xfrm>
            <a:off x="4505960" y="0"/>
            <a:ext cx="3180080" cy="944245"/>
          </a:xfrm>
          <a:prstGeom prst="rect">
            <a:avLst/>
          </a:prstGeom>
        </p:spPr>
      </p:pic>
      <p:pic>
        <p:nvPicPr>
          <p:cNvPr id="10" name="图片 9" descr="2-4"/>
          <p:cNvPicPr>
            <a:picLocks noChangeAspect="1"/>
          </p:cNvPicPr>
          <p:nvPr userDrawn="1">
            <p:custDataLst>
              <p:tags r:id="rId15"/>
            </p:custDataLst>
          </p:nvPr>
        </p:nvPicPr>
        <p:blipFill>
          <a:blip r:embed="rId16"/>
          <a:stretch>
            <a:fillRect/>
          </a:stretch>
        </p:blipFill>
        <p:spPr>
          <a:xfrm>
            <a:off x="4662170" y="5888990"/>
            <a:ext cx="2461260" cy="969010"/>
          </a:xfrm>
          <a:prstGeom prst="rect">
            <a:avLst/>
          </a:prstGeom>
        </p:spPr>
      </p:pic>
      <p:pic>
        <p:nvPicPr>
          <p:cNvPr id="11" name="图片 10" descr="2-5"/>
          <p:cNvPicPr>
            <a:picLocks noChangeAspect="1"/>
          </p:cNvPicPr>
          <p:nvPr userDrawn="1">
            <p:custDataLst>
              <p:tags r:id="rId17"/>
            </p:custDataLst>
          </p:nvPr>
        </p:nvPicPr>
        <p:blipFill>
          <a:blip r:embed="rId18"/>
          <a:stretch>
            <a:fillRect/>
          </a:stretch>
        </p:blipFill>
        <p:spPr>
          <a:xfrm>
            <a:off x="8964930" y="0"/>
            <a:ext cx="3239770" cy="1527175"/>
          </a:xfrm>
          <a:prstGeom prst="rect">
            <a:avLst/>
          </a:prstGeom>
        </p:spPr>
      </p:pic>
      <p:pic>
        <p:nvPicPr>
          <p:cNvPr id="12" name="图片 11" descr="2-6"/>
          <p:cNvPicPr>
            <a:picLocks noChangeAspect="1"/>
          </p:cNvPicPr>
          <p:nvPr userDrawn="1">
            <p:custDataLst>
              <p:tags r:id="rId19"/>
            </p:custDataLst>
          </p:nvPr>
        </p:nvPicPr>
        <p:blipFill>
          <a:blip r:embed="rId20"/>
          <a:stretch>
            <a:fillRect/>
          </a:stretch>
        </p:blipFill>
        <p:spPr>
          <a:xfrm>
            <a:off x="10229850" y="1800860"/>
            <a:ext cx="1962150" cy="1927225"/>
          </a:xfrm>
          <a:prstGeom prst="rect">
            <a:avLst/>
          </a:prstGeom>
        </p:spPr>
      </p:pic>
      <p:pic>
        <p:nvPicPr>
          <p:cNvPr id="13" name="图片 12" descr="2-7"/>
          <p:cNvPicPr>
            <a:picLocks noChangeAspect="1"/>
          </p:cNvPicPr>
          <p:nvPr userDrawn="1">
            <p:custDataLst>
              <p:tags r:id="rId21"/>
            </p:custDataLst>
          </p:nvPr>
        </p:nvPicPr>
        <p:blipFill>
          <a:blip r:embed="rId22"/>
          <a:stretch>
            <a:fillRect/>
          </a:stretch>
        </p:blipFill>
        <p:spPr>
          <a:xfrm>
            <a:off x="8266430" y="4895215"/>
            <a:ext cx="2425700" cy="1962785"/>
          </a:xfrm>
          <a:prstGeom prst="rect">
            <a:avLst/>
          </a:prstGeom>
        </p:spPr>
      </p:pic>
      <p:pic>
        <p:nvPicPr>
          <p:cNvPr id="14" name="图片 13" descr="2-8"/>
          <p:cNvPicPr>
            <a:picLocks noChangeAspect="1"/>
          </p:cNvPicPr>
          <p:nvPr userDrawn="1">
            <p:custDataLst>
              <p:tags r:id="rId23"/>
            </p:custDataLst>
          </p:nvPr>
        </p:nvPicPr>
        <p:blipFill>
          <a:blip r:embed="rId24"/>
          <a:stretch>
            <a:fillRect/>
          </a:stretch>
        </p:blipFill>
        <p:spPr>
          <a:xfrm>
            <a:off x="10692130" y="4733290"/>
            <a:ext cx="1499870" cy="2124710"/>
          </a:xfrm>
          <a:prstGeom prst="rect">
            <a:avLst/>
          </a:prstGeom>
        </p:spPr>
      </p:pic>
      <p:pic>
        <p:nvPicPr>
          <p:cNvPr id="15" name="图片 14" descr="2-6"/>
          <p:cNvPicPr>
            <a:picLocks noChangeAspect="1"/>
          </p:cNvPicPr>
          <p:nvPr userDrawn="1">
            <p:custDataLst>
              <p:tags r:id="rId25"/>
            </p:custDataLst>
          </p:nvPr>
        </p:nvPicPr>
        <p:blipFill>
          <a:blip r:embed="rId20"/>
          <a:stretch>
            <a:fillRect/>
          </a:stretch>
        </p:blipFill>
        <p:spPr>
          <a:xfrm flipH="1">
            <a:off x="-12700" y="2630170"/>
            <a:ext cx="1962150" cy="1927225"/>
          </a:xfrm>
          <a:prstGeom prst="rect">
            <a:avLst/>
          </a:prstGeom>
        </p:spPr>
      </p:pic>
      <p:pic>
        <p:nvPicPr>
          <p:cNvPr id="20" name="图片 19" descr="4"/>
          <p:cNvPicPr>
            <a:picLocks noChangeAspect="1"/>
          </p:cNvPicPr>
          <p:nvPr userDrawn="1">
            <p:custDataLst>
              <p:tags r:id="rId26"/>
            </p:custDataLst>
          </p:nvPr>
        </p:nvPicPr>
        <p:blipFill>
          <a:blip r:embed="rId27">
            <a:lum bright="6000" contrast="12000"/>
          </a:blip>
          <a:srcRect r="14615"/>
          <a:stretch>
            <a:fillRect/>
          </a:stretch>
        </p:blipFill>
        <p:spPr>
          <a:xfrm>
            <a:off x="690880" y="831850"/>
            <a:ext cx="11077575" cy="46958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12" name="图片 11" descr="3-2"/>
          <p:cNvPicPr>
            <a:picLocks noChangeAspect="1"/>
          </p:cNvPicPr>
          <p:nvPr userDrawn="1">
            <p:custDataLst>
              <p:tags r:id="rId3"/>
            </p:custDataLst>
          </p:nvPr>
        </p:nvPicPr>
        <p:blipFill>
          <a:blip r:embed="rId4"/>
          <a:srcRect r="37584"/>
          <a:stretch>
            <a:fillRect/>
          </a:stretch>
        </p:blipFill>
        <p:spPr>
          <a:xfrm>
            <a:off x="10885170" y="1800860"/>
            <a:ext cx="1306830" cy="4822190"/>
          </a:xfrm>
          <a:prstGeom prst="rect">
            <a:avLst/>
          </a:prstGeom>
        </p:spPr>
      </p:pic>
      <p:pic>
        <p:nvPicPr>
          <p:cNvPr id="15" name="图片 14" descr="3-1"/>
          <p:cNvPicPr>
            <a:picLocks noChangeAspect="1"/>
          </p:cNvPicPr>
          <p:nvPr userDrawn="1">
            <p:custDataLst>
              <p:tags r:id="rId5"/>
            </p:custDataLst>
          </p:nvPr>
        </p:nvPicPr>
        <p:blipFill>
          <a:blip r:embed="rId6"/>
          <a:srcRect l="43219" t="13351" b="15942"/>
          <a:stretch>
            <a:fillRect/>
          </a:stretch>
        </p:blipFill>
        <p:spPr>
          <a:xfrm>
            <a:off x="-12700" y="2569210"/>
            <a:ext cx="683895" cy="2478405"/>
          </a:xfrm>
          <a:prstGeom prst="rect">
            <a:avLst/>
          </a:prstGeom>
        </p:spPr>
      </p:pic>
      <p:pic>
        <p:nvPicPr>
          <p:cNvPr id="16" name="图片 15" descr="2-1"/>
          <p:cNvPicPr>
            <a:picLocks noChangeAspect="1"/>
          </p:cNvPicPr>
          <p:nvPr userDrawn="1">
            <p:custDataLst>
              <p:tags r:id="rId7"/>
            </p:custDataLst>
          </p:nvPr>
        </p:nvPicPr>
        <p:blipFill>
          <a:blip r:embed="rId8"/>
          <a:stretch>
            <a:fillRect/>
          </a:stretch>
        </p:blipFill>
        <p:spPr>
          <a:xfrm>
            <a:off x="0" y="0"/>
            <a:ext cx="2533015" cy="2148205"/>
          </a:xfrm>
          <a:prstGeom prst="rect">
            <a:avLst/>
          </a:prstGeom>
        </p:spPr>
      </p:pic>
      <p:pic>
        <p:nvPicPr>
          <p:cNvPr id="17" name="图片 16" descr="2-2"/>
          <p:cNvPicPr>
            <a:picLocks noChangeAspect="1"/>
          </p:cNvPicPr>
          <p:nvPr userDrawn="1">
            <p:custDataLst>
              <p:tags r:id="rId9"/>
            </p:custDataLst>
          </p:nvPr>
        </p:nvPicPr>
        <p:blipFill>
          <a:blip r:embed="rId10"/>
          <a:stretch>
            <a:fillRect/>
          </a:stretch>
        </p:blipFill>
        <p:spPr>
          <a:xfrm>
            <a:off x="0" y="5038725"/>
            <a:ext cx="2277110" cy="1819275"/>
          </a:xfrm>
          <a:prstGeom prst="rect">
            <a:avLst/>
          </a:prstGeom>
        </p:spPr>
      </p:pic>
      <p:pic>
        <p:nvPicPr>
          <p:cNvPr id="18" name="图片 17" descr="2-3"/>
          <p:cNvPicPr>
            <a:picLocks noChangeAspect="1"/>
          </p:cNvPicPr>
          <p:nvPr userDrawn="1">
            <p:custDataLst>
              <p:tags r:id="rId11"/>
            </p:custDataLst>
          </p:nvPr>
        </p:nvPicPr>
        <p:blipFill>
          <a:blip r:embed="rId12"/>
          <a:stretch>
            <a:fillRect/>
          </a:stretch>
        </p:blipFill>
        <p:spPr>
          <a:xfrm>
            <a:off x="4505960" y="0"/>
            <a:ext cx="3180080" cy="944245"/>
          </a:xfrm>
          <a:prstGeom prst="rect">
            <a:avLst/>
          </a:prstGeom>
        </p:spPr>
      </p:pic>
      <p:pic>
        <p:nvPicPr>
          <p:cNvPr id="20" name="图片 19" descr="2-4"/>
          <p:cNvPicPr>
            <a:picLocks noChangeAspect="1"/>
          </p:cNvPicPr>
          <p:nvPr userDrawn="1">
            <p:custDataLst>
              <p:tags r:id="rId13"/>
            </p:custDataLst>
          </p:nvPr>
        </p:nvPicPr>
        <p:blipFill>
          <a:blip r:embed="rId14"/>
          <a:stretch>
            <a:fillRect/>
          </a:stretch>
        </p:blipFill>
        <p:spPr>
          <a:xfrm>
            <a:off x="4662170" y="5888990"/>
            <a:ext cx="2461260" cy="969010"/>
          </a:xfrm>
          <a:prstGeom prst="rect">
            <a:avLst/>
          </a:prstGeom>
        </p:spPr>
      </p:pic>
      <p:pic>
        <p:nvPicPr>
          <p:cNvPr id="22" name="图片 21" descr="2-5"/>
          <p:cNvPicPr>
            <a:picLocks noChangeAspect="1"/>
          </p:cNvPicPr>
          <p:nvPr userDrawn="1">
            <p:custDataLst>
              <p:tags r:id="rId15"/>
            </p:custDataLst>
          </p:nvPr>
        </p:nvPicPr>
        <p:blipFill>
          <a:blip r:embed="rId16"/>
          <a:stretch>
            <a:fillRect/>
          </a:stretch>
        </p:blipFill>
        <p:spPr>
          <a:xfrm>
            <a:off x="8964930" y="0"/>
            <a:ext cx="3239770" cy="1527175"/>
          </a:xfrm>
          <a:prstGeom prst="rect">
            <a:avLst/>
          </a:prstGeom>
        </p:spPr>
      </p:pic>
      <p:pic>
        <p:nvPicPr>
          <p:cNvPr id="23" name="图片 22" descr="2-6"/>
          <p:cNvPicPr>
            <a:picLocks noChangeAspect="1"/>
          </p:cNvPicPr>
          <p:nvPr userDrawn="1">
            <p:custDataLst>
              <p:tags r:id="rId17"/>
            </p:custDataLst>
          </p:nvPr>
        </p:nvPicPr>
        <p:blipFill>
          <a:blip r:embed="rId18"/>
          <a:stretch>
            <a:fillRect/>
          </a:stretch>
        </p:blipFill>
        <p:spPr>
          <a:xfrm>
            <a:off x="10229850" y="1800860"/>
            <a:ext cx="1962150" cy="1927225"/>
          </a:xfrm>
          <a:prstGeom prst="rect">
            <a:avLst/>
          </a:prstGeom>
        </p:spPr>
      </p:pic>
      <p:pic>
        <p:nvPicPr>
          <p:cNvPr id="24" name="图片 23" descr="2-7"/>
          <p:cNvPicPr>
            <a:picLocks noChangeAspect="1"/>
          </p:cNvPicPr>
          <p:nvPr userDrawn="1">
            <p:custDataLst>
              <p:tags r:id="rId19"/>
            </p:custDataLst>
          </p:nvPr>
        </p:nvPicPr>
        <p:blipFill>
          <a:blip r:embed="rId20"/>
          <a:stretch>
            <a:fillRect/>
          </a:stretch>
        </p:blipFill>
        <p:spPr>
          <a:xfrm>
            <a:off x="8266430" y="4895215"/>
            <a:ext cx="2425700" cy="1962785"/>
          </a:xfrm>
          <a:prstGeom prst="rect">
            <a:avLst/>
          </a:prstGeom>
        </p:spPr>
      </p:pic>
      <p:pic>
        <p:nvPicPr>
          <p:cNvPr id="25" name="图片 24" descr="2-8"/>
          <p:cNvPicPr>
            <a:picLocks noChangeAspect="1"/>
          </p:cNvPicPr>
          <p:nvPr userDrawn="1">
            <p:custDataLst>
              <p:tags r:id="rId21"/>
            </p:custDataLst>
          </p:nvPr>
        </p:nvPicPr>
        <p:blipFill>
          <a:blip r:embed="rId22"/>
          <a:stretch>
            <a:fillRect/>
          </a:stretch>
        </p:blipFill>
        <p:spPr>
          <a:xfrm>
            <a:off x="10692130" y="4733290"/>
            <a:ext cx="1499870" cy="2124710"/>
          </a:xfrm>
          <a:prstGeom prst="rect">
            <a:avLst/>
          </a:prstGeom>
        </p:spPr>
      </p:pic>
      <p:pic>
        <p:nvPicPr>
          <p:cNvPr id="26" name="图片 25" descr="2-6"/>
          <p:cNvPicPr>
            <a:picLocks noChangeAspect="1"/>
          </p:cNvPicPr>
          <p:nvPr userDrawn="1">
            <p:custDataLst>
              <p:tags r:id="rId23"/>
            </p:custDataLst>
          </p:nvPr>
        </p:nvPicPr>
        <p:blipFill>
          <a:blip r:embed="rId18"/>
          <a:stretch>
            <a:fillRect/>
          </a:stretch>
        </p:blipFill>
        <p:spPr>
          <a:xfrm flipH="1">
            <a:off x="-12700" y="2630170"/>
            <a:ext cx="1962150" cy="1927225"/>
          </a:xfrm>
          <a:prstGeom prst="rect">
            <a:avLst/>
          </a:prstGeom>
        </p:spPr>
      </p:pic>
      <p:sp>
        <p:nvSpPr>
          <p:cNvPr id="7" name="圆角矩形 6"/>
          <p:cNvSpPr/>
          <p:nvPr userDrawn="1"/>
        </p:nvSpPr>
        <p:spPr>
          <a:xfrm>
            <a:off x="156000" y="153000"/>
            <a:ext cx="11880000" cy="6552000"/>
          </a:xfrm>
          <a:prstGeom prst="roundRect">
            <a:avLst>
              <a:gd name="adj" fmla="val 1184"/>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9" name="图片 8" descr="3-2"/>
          <p:cNvPicPr>
            <a:picLocks noChangeAspect="1"/>
          </p:cNvPicPr>
          <p:nvPr userDrawn="1">
            <p:custDataLst>
              <p:tags r:id="rId3"/>
            </p:custDataLst>
          </p:nvPr>
        </p:nvPicPr>
        <p:blipFill>
          <a:blip r:embed="rId4"/>
          <a:srcRect r="37584"/>
          <a:stretch>
            <a:fillRect/>
          </a:stretch>
        </p:blipFill>
        <p:spPr>
          <a:xfrm>
            <a:off x="11288395" y="1737360"/>
            <a:ext cx="911860" cy="4650105"/>
          </a:xfrm>
          <a:prstGeom prst="rect">
            <a:avLst/>
          </a:prstGeom>
        </p:spPr>
      </p:pic>
      <p:pic>
        <p:nvPicPr>
          <p:cNvPr id="10" name="图片 9" descr="3-1"/>
          <p:cNvPicPr>
            <a:picLocks noChangeAspect="1"/>
          </p:cNvPicPr>
          <p:nvPr userDrawn="1">
            <p:custDataLst>
              <p:tags r:id="rId5"/>
            </p:custDataLst>
          </p:nvPr>
        </p:nvPicPr>
        <p:blipFill>
          <a:blip r:embed="rId6"/>
          <a:srcRect l="43219" t="13351" b="15942"/>
          <a:stretch>
            <a:fillRect/>
          </a:stretch>
        </p:blipFill>
        <p:spPr>
          <a:xfrm>
            <a:off x="0" y="2884170"/>
            <a:ext cx="579120" cy="2099945"/>
          </a:xfrm>
          <a:prstGeom prst="rect">
            <a:avLst/>
          </a:prstGeom>
        </p:spPr>
      </p:pic>
      <p:pic>
        <p:nvPicPr>
          <p:cNvPr id="21" name="图片 20" descr="3-3"/>
          <p:cNvPicPr>
            <a:picLocks noChangeAspect="1"/>
          </p:cNvPicPr>
          <p:nvPr userDrawn="1">
            <p:custDataLst>
              <p:tags r:id="rId7"/>
            </p:custDataLst>
          </p:nvPr>
        </p:nvPicPr>
        <p:blipFill>
          <a:blip r:embed="rId8"/>
          <a:stretch>
            <a:fillRect/>
          </a:stretch>
        </p:blipFill>
        <p:spPr>
          <a:xfrm>
            <a:off x="-306070" y="7938"/>
            <a:ext cx="12457430" cy="6858635"/>
          </a:xfrm>
          <a:prstGeom prst="rect">
            <a:avLst/>
          </a:prstGeom>
        </p:spPr>
      </p:pic>
      <p:pic>
        <p:nvPicPr>
          <p:cNvPr id="12" name="图片 11" descr="2-2"/>
          <p:cNvPicPr>
            <a:picLocks noChangeAspect="1"/>
          </p:cNvPicPr>
          <p:nvPr userDrawn="1">
            <p:custDataLst>
              <p:tags r:id="rId9"/>
            </p:custDataLst>
          </p:nvPr>
        </p:nvPicPr>
        <p:blipFill>
          <a:blip r:embed="rId10"/>
          <a:stretch>
            <a:fillRect/>
          </a:stretch>
        </p:blipFill>
        <p:spPr>
          <a:xfrm>
            <a:off x="0" y="5797550"/>
            <a:ext cx="1329690" cy="1062990"/>
          </a:xfrm>
          <a:prstGeom prst="rect">
            <a:avLst/>
          </a:prstGeom>
        </p:spPr>
      </p:pic>
      <p:pic>
        <p:nvPicPr>
          <p:cNvPr id="11" name="图片 10" descr="2-1"/>
          <p:cNvPicPr>
            <a:picLocks noChangeAspect="1"/>
          </p:cNvPicPr>
          <p:nvPr userDrawn="1">
            <p:custDataLst>
              <p:tags r:id="rId11"/>
            </p:custDataLst>
          </p:nvPr>
        </p:nvPicPr>
        <p:blipFill>
          <a:blip r:embed="rId12"/>
          <a:stretch>
            <a:fillRect/>
          </a:stretch>
        </p:blipFill>
        <p:spPr>
          <a:xfrm>
            <a:off x="0" y="0"/>
            <a:ext cx="1457960" cy="1236345"/>
          </a:xfrm>
          <a:prstGeom prst="rect">
            <a:avLst/>
          </a:prstGeom>
        </p:spPr>
      </p:pic>
      <p:pic>
        <p:nvPicPr>
          <p:cNvPr id="13" name="图片 12" descr="2-3"/>
          <p:cNvPicPr>
            <a:picLocks noChangeAspect="1"/>
          </p:cNvPicPr>
          <p:nvPr userDrawn="1">
            <p:custDataLst>
              <p:tags r:id="rId13"/>
            </p:custDataLst>
          </p:nvPr>
        </p:nvPicPr>
        <p:blipFill>
          <a:blip r:embed="rId14"/>
          <a:stretch>
            <a:fillRect/>
          </a:stretch>
        </p:blipFill>
        <p:spPr>
          <a:xfrm>
            <a:off x="5086985" y="0"/>
            <a:ext cx="2018030" cy="599440"/>
          </a:xfrm>
          <a:prstGeom prst="rect">
            <a:avLst/>
          </a:prstGeom>
        </p:spPr>
      </p:pic>
      <p:pic>
        <p:nvPicPr>
          <p:cNvPr id="14" name="图片 13" descr="2-4"/>
          <p:cNvPicPr>
            <a:picLocks noChangeAspect="1"/>
          </p:cNvPicPr>
          <p:nvPr userDrawn="1">
            <p:custDataLst>
              <p:tags r:id="rId15"/>
            </p:custDataLst>
          </p:nvPr>
        </p:nvPicPr>
        <p:blipFill>
          <a:blip r:embed="rId16"/>
          <a:stretch>
            <a:fillRect/>
          </a:stretch>
        </p:blipFill>
        <p:spPr>
          <a:xfrm>
            <a:off x="5327650" y="6255385"/>
            <a:ext cx="1536700" cy="605155"/>
          </a:xfrm>
          <a:prstGeom prst="rect">
            <a:avLst/>
          </a:prstGeom>
        </p:spPr>
      </p:pic>
      <p:pic>
        <p:nvPicPr>
          <p:cNvPr id="15" name="图片 14" descr="2-5"/>
          <p:cNvPicPr>
            <a:picLocks noChangeAspect="1"/>
          </p:cNvPicPr>
          <p:nvPr userDrawn="1">
            <p:custDataLst>
              <p:tags r:id="rId17"/>
            </p:custDataLst>
          </p:nvPr>
        </p:nvPicPr>
        <p:blipFill>
          <a:blip r:embed="rId18"/>
          <a:stretch>
            <a:fillRect/>
          </a:stretch>
        </p:blipFill>
        <p:spPr>
          <a:xfrm>
            <a:off x="10365740" y="0"/>
            <a:ext cx="1826260" cy="861060"/>
          </a:xfrm>
          <a:prstGeom prst="rect">
            <a:avLst/>
          </a:prstGeom>
        </p:spPr>
      </p:pic>
      <p:pic>
        <p:nvPicPr>
          <p:cNvPr id="16" name="图片 15" descr="2-6"/>
          <p:cNvPicPr>
            <a:picLocks noChangeAspect="1"/>
          </p:cNvPicPr>
          <p:nvPr userDrawn="1">
            <p:custDataLst>
              <p:tags r:id="rId19"/>
            </p:custDataLst>
          </p:nvPr>
        </p:nvPicPr>
        <p:blipFill>
          <a:blip r:embed="rId20"/>
          <a:stretch>
            <a:fillRect/>
          </a:stretch>
        </p:blipFill>
        <p:spPr>
          <a:xfrm>
            <a:off x="11278870" y="2766060"/>
            <a:ext cx="913130" cy="898525"/>
          </a:xfrm>
          <a:prstGeom prst="rect">
            <a:avLst/>
          </a:prstGeom>
        </p:spPr>
      </p:pic>
      <p:pic>
        <p:nvPicPr>
          <p:cNvPr id="17" name="图片 16" descr="2-7"/>
          <p:cNvPicPr>
            <a:picLocks noChangeAspect="1"/>
          </p:cNvPicPr>
          <p:nvPr userDrawn="1">
            <p:custDataLst>
              <p:tags r:id="rId21"/>
            </p:custDataLst>
          </p:nvPr>
        </p:nvPicPr>
        <p:blipFill>
          <a:blip r:embed="rId22"/>
          <a:stretch>
            <a:fillRect/>
          </a:stretch>
        </p:blipFill>
        <p:spPr>
          <a:xfrm>
            <a:off x="8209280" y="5517515"/>
            <a:ext cx="1659890" cy="1343025"/>
          </a:xfrm>
          <a:prstGeom prst="rect">
            <a:avLst/>
          </a:prstGeom>
        </p:spPr>
      </p:pic>
      <p:pic>
        <p:nvPicPr>
          <p:cNvPr id="18" name="图片 17" descr="2-8"/>
          <p:cNvPicPr>
            <a:picLocks noChangeAspect="1"/>
          </p:cNvPicPr>
          <p:nvPr userDrawn="1">
            <p:custDataLst>
              <p:tags r:id="rId23"/>
            </p:custDataLst>
          </p:nvPr>
        </p:nvPicPr>
        <p:blipFill>
          <a:blip r:embed="rId24"/>
          <a:stretch>
            <a:fillRect/>
          </a:stretch>
        </p:blipFill>
        <p:spPr>
          <a:xfrm>
            <a:off x="11232515" y="5501005"/>
            <a:ext cx="959485" cy="1359535"/>
          </a:xfrm>
          <a:prstGeom prst="rect">
            <a:avLst/>
          </a:prstGeom>
        </p:spPr>
      </p:pic>
      <p:pic>
        <p:nvPicPr>
          <p:cNvPr id="20" name="图片 19" descr="2-6"/>
          <p:cNvPicPr>
            <a:picLocks noChangeAspect="1"/>
          </p:cNvPicPr>
          <p:nvPr userDrawn="1">
            <p:custDataLst>
              <p:tags r:id="rId25"/>
            </p:custDataLst>
          </p:nvPr>
        </p:nvPicPr>
        <p:blipFill>
          <a:blip r:embed="rId20"/>
          <a:stretch>
            <a:fillRect/>
          </a:stretch>
        </p:blipFill>
        <p:spPr>
          <a:xfrm flipH="1">
            <a:off x="0" y="3232150"/>
            <a:ext cx="1027430" cy="1010285"/>
          </a:xfrm>
          <a:prstGeom prst="rect">
            <a:avLst/>
          </a:prstGeom>
        </p:spPr>
      </p:pic>
      <p:pic>
        <p:nvPicPr>
          <p:cNvPr id="22" name="图片 21" descr="4"/>
          <p:cNvPicPr>
            <a:picLocks noChangeAspect="1"/>
          </p:cNvPicPr>
          <p:nvPr userDrawn="1">
            <p:custDataLst>
              <p:tags r:id="rId26"/>
            </p:custDataLst>
          </p:nvPr>
        </p:nvPicPr>
        <p:blipFill>
          <a:blip r:embed="rId27">
            <a:lum bright="6000" contrast="12000"/>
          </a:blip>
          <a:srcRect r="14615"/>
          <a:stretch>
            <a:fillRect/>
          </a:stretch>
        </p:blipFill>
        <p:spPr>
          <a:xfrm>
            <a:off x="276860" y="781050"/>
            <a:ext cx="11754485" cy="526542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5" Type="http://schemas.openxmlformats.org/officeDocument/2006/relationships/theme" Target="../theme/theme3.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slideLayout" Target="../slideLayouts/slideLayout32.xml"/><Relationship Id="rId19" Type="http://schemas.openxmlformats.org/officeDocument/2006/relationships/tags" Target="../tags/tag432.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5" Type="http://schemas.openxmlformats.org/officeDocument/2006/relationships/theme" Target="../theme/theme4.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slideLayout" Target="../slideLayouts/slideLayout50.xml"/><Relationship Id="rId19" Type="http://schemas.openxmlformats.org/officeDocument/2006/relationships/tags" Target="../tags/tag607.xml"/><Relationship Id="rId18" Type="http://schemas.openxmlformats.org/officeDocument/2006/relationships/slideLayout" Target="../slideLayouts/slideLayout66.xml"/><Relationship Id="rId17" Type="http://schemas.openxmlformats.org/officeDocument/2006/relationships/slideLayout" Target="../slideLayouts/slideLayout65.xml"/><Relationship Id="rId16" Type="http://schemas.openxmlformats.org/officeDocument/2006/relationships/slideLayout" Target="../slideLayouts/slideLayout64.xml"/><Relationship Id="rId15" Type="http://schemas.openxmlformats.org/officeDocument/2006/relationships/slideLayout" Target="../slideLayouts/slideLayout63.xml"/><Relationship Id="rId14" Type="http://schemas.openxmlformats.org/officeDocument/2006/relationships/slideLayout" Target="../slideLayouts/slideLayout62.xml"/><Relationship Id="rId13" Type="http://schemas.openxmlformats.org/officeDocument/2006/relationships/slideLayout" Target="../slideLayouts/slideLayout61.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5.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slideLayout" Target="../slideLayouts/slideLayout68.xml"/><Relationship Id="rId19" Type="http://schemas.openxmlformats.org/officeDocument/2006/relationships/tags" Target="../tags/tag782.xml"/><Relationship Id="rId18" Type="http://schemas.openxmlformats.org/officeDocument/2006/relationships/slideLayout" Target="../slideLayouts/slideLayout84.xml"/><Relationship Id="rId17" Type="http://schemas.openxmlformats.org/officeDocument/2006/relationships/slideLayout" Target="../slideLayouts/slideLayout83.xml"/><Relationship Id="rId16" Type="http://schemas.openxmlformats.org/officeDocument/2006/relationships/slideLayout" Target="../slideLayouts/slideLayout82.xml"/><Relationship Id="rId15" Type="http://schemas.openxmlformats.org/officeDocument/2006/relationships/slideLayout" Target="../slideLayouts/slideLayout81.xml"/><Relationship Id="rId14" Type="http://schemas.openxmlformats.org/officeDocument/2006/relationships/slideLayout" Target="../slideLayouts/slideLayout80.xml"/><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s>
</file>

<file path=ppt/slides/_rels/slide10.xml.rels><?xml version="1.0" encoding="UTF-8" standalone="yes"?>
<Relationships xmlns="http://schemas.openxmlformats.org/package/2006/relationships"><Relationship Id="rId9" Type="http://schemas.openxmlformats.org/officeDocument/2006/relationships/tags" Target="../tags/tag886.xml"/><Relationship Id="rId8" Type="http://schemas.openxmlformats.org/officeDocument/2006/relationships/tags" Target="../tags/tag885.xml"/><Relationship Id="rId7" Type="http://schemas.openxmlformats.org/officeDocument/2006/relationships/tags" Target="../tags/tag884.xml"/><Relationship Id="rId6" Type="http://schemas.openxmlformats.org/officeDocument/2006/relationships/tags" Target="../tags/tag883.xml"/><Relationship Id="rId5" Type="http://schemas.openxmlformats.org/officeDocument/2006/relationships/tags" Target="../tags/tag882.xml"/><Relationship Id="rId4" Type="http://schemas.openxmlformats.org/officeDocument/2006/relationships/tags" Target="../tags/tag881.xml"/><Relationship Id="rId3" Type="http://schemas.openxmlformats.org/officeDocument/2006/relationships/tags" Target="../tags/tag880.xml"/><Relationship Id="rId2" Type="http://schemas.openxmlformats.org/officeDocument/2006/relationships/tags" Target="../tags/tag879.xml"/><Relationship Id="rId15" Type="http://schemas.openxmlformats.org/officeDocument/2006/relationships/slideLayout" Target="../slideLayouts/slideLayout23.xml"/><Relationship Id="rId14" Type="http://schemas.openxmlformats.org/officeDocument/2006/relationships/tags" Target="../tags/tag891.xml"/><Relationship Id="rId13" Type="http://schemas.openxmlformats.org/officeDocument/2006/relationships/tags" Target="../tags/tag890.xml"/><Relationship Id="rId12" Type="http://schemas.openxmlformats.org/officeDocument/2006/relationships/tags" Target="../tags/tag889.xml"/><Relationship Id="rId11" Type="http://schemas.openxmlformats.org/officeDocument/2006/relationships/tags" Target="../tags/tag888.xml"/><Relationship Id="rId10" Type="http://schemas.openxmlformats.org/officeDocument/2006/relationships/tags" Target="../tags/tag887.xml"/><Relationship Id="rId1" Type="http://schemas.openxmlformats.org/officeDocument/2006/relationships/tags" Target="../tags/tag878.xml"/></Relationships>
</file>

<file path=ppt/slides/_rels/slide11.xml.rels><?xml version="1.0" encoding="UTF-8" standalone="yes"?>
<Relationships xmlns="http://schemas.openxmlformats.org/package/2006/relationships"><Relationship Id="rId9" Type="http://schemas.openxmlformats.org/officeDocument/2006/relationships/tags" Target="../tags/tag900.xml"/><Relationship Id="rId8" Type="http://schemas.openxmlformats.org/officeDocument/2006/relationships/tags" Target="../tags/tag899.xml"/><Relationship Id="rId7" Type="http://schemas.openxmlformats.org/officeDocument/2006/relationships/tags" Target="../tags/tag898.xml"/><Relationship Id="rId6" Type="http://schemas.openxmlformats.org/officeDocument/2006/relationships/tags" Target="../tags/tag897.xml"/><Relationship Id="rId5" Type="http://schemas.openxmlformats.org/officeDocument/2006/relationships/tags" Target="../tags/tag896.xml"/><Relationship Id="rId4" Type="http://schemas.openxmlformats.org/officeDocument/2006/relationships/tags" Target="../tags/tag895.xml"/><Relationship Id="rId35" Type="http://schemas.openxmlformats.org/officeDocument/2006/relationships/slideLayout" Target="../slideLayouts/slideLayout23.xml"/><Relationship Id="rId34" Type="http://schemas.openxmlformats.org/officeDocument/2006/relationships/tags" Target="../tags/tag921.xml"/><Relationship Id="rId33" Type="http://schemas.openxmlformats.org/officeDocument/2006/relationships/image" Target="../media/image35.jpeg"/><Relationship Id="rId32" Type="http://schemas.openxmlformats.org/officeDocument/2006/relationships/tags" Target="../tags/tag920.xml"/><Relationship Id="rId31" Type="http://schemas.openxmlformats.org/officeDocument/2006/relationships/tags" Target="../tags/tag919.xml"/><Relationship Id="rId30" Type="http://schemas.openxmlformats.org/officeDocument/2006/relationships/tags" Target="../tags/tag918.xml"/><Relationship Id="rId3" Type="http://schemas.openxmlformats.org/officeDocument/2006/relationships/tags" Target="../tags/tag894.xml"/><Relationship Id="rId29" Type="http://schemas.openxmlformats.org/officeDocument/2006/relationships/tags" Target="../tags/tag917.xml"/><Relationship Id="rId28" Type="http://schemas.openxmlformats.org/officeDocument/2006/relationships/tags" Target="../tags/tag916.xml"/><Relationship Id="rId27" Type="http://schemas.openxmlformats.org/officeDocument/2006/relationships/tags" Target="../tags/tag915.xml"/><Relationship Id="rId26" Type="http://schemas.openxmlformats.org/officeDocument/2006/relationships/tags" Target="../tags/tag914.xml"/><Relationship Id="rId25" Type="http://schemas.openxmlformats.org/officeDocument/2006/relationships/tags" Target="../tags/tag913.xml"/><Relationship Id="rId24" Type="http://schemas.openxmlformats.org/officeDocument/2006/relationships/tags" Target="../tags/tag912.xml"/><Relationship Id="rId23" Type="http://schemas.openxmlformats.org/officeDocument/2006/relationships/image" Target="../media/image34.jpeg"/><Relationship Id="rId22" Type="http://schemas.openxmlformats.org/officeDocument/2006/relationships/tags" Target="../tags/tag911.xml"/><Relationship Id="rId21" Type="http://schemas.openxmlformats.org/officeDocument/2006/relationships/tags" Target="../tags/tag910.xml"/><Relationship Id="rId20" Type="http://schemas.openxmlformats.org/officeDocument/2006/relationships/tags" Target="../tags/tag909.xml"/><Relationship Id="rId2" Type="http://schemas.openxmlformats.org/officeDocument/2006/relationships/tags" Target="../tags/tag893.xml"/><Relationship Id="rId19" Type="http://schemas.openxmlformats.org/officeDocument/2006/relationships/tags" Target="../tags/tag908.xml"/><Relationship Id="rId18" Type="http://schemas.openxmlformats.org/officeDocument/2006/relationships/tags" Target="../tags/tag907.xml"/><Relationship Id="rId17" Type="http://schemas.openxmlformats.org/officeDocument/2006/relationships/tags" Target="../tags/tag906.xml"/><Relationship Id="rId16" Type="http://schemas.openxmlformats.org/officeDocument/2006/relationships/image" Target="../media/image33.jpeg"/><Relationship Id="rId15" Type="http://schemas.openxmlformats.org/officeDocument/2006/relationships/tags" Target="../tags/tag905.xml"/><Relationship Id="rId14" Type="http://schemas.openxmlformats.org/officeDocument/2006/relationships/tags" Target="../tags/tag904.xml"/><Relationship Id="rId13" Type="http://schemas.openxmlformats.org/officeDocument/2006/relationships/tags" Target="../tags/tag903.xml"/><Relationship Id="rId12" Type="http://schemas.openxmlformats.org/officeDocument/2006/relationships/tags" Target="../tags/tag902.xml"/><Relationship Id="rId11" Type="http://schemas.openxmlformats.org/officeDocument/2006/relationships/tags" Target="../tags/tag901.xml"/><Relationship Id="rId10" Type="http://schemas.openxmlformats.org/officeDocument/2006/relationships/image" Target="../media/image32.jpeg"/><Relationship Id="rId1" Type="http://schemas.openxmlformats.org/officeDocument/2006/relationships/tags" Target="../tags/tag892.xml"/></Relationships>
</file>

<file path=ppt/slides/_rels/slide12.xml.rels><?xml version="1.0" encoding="UTF-8" standalone="yes"?>
<Relationships xmlns="http://schemas.openxmlformats.org/package/2006/relationships"><Relationship Id="rId9" Type="http://schemas.openxmlformats.org/officeDocument/2006/relationships/tags" Target="../tags/tag929.xml"/><Relationship Id="rId8" Type="http://schemas.openxmlformats.org/officeDocument/2006/relationships/tags" Target="../tags/tag928.xml"/><Relationship Id="rId7" Type="http://schemas.openxmlformats.org/officeDocument/2006/relationships/tags" Target="../tags/tag927.xml"/><Relationship Id="rId6" Type="http://schemas.openxmlformats.org/officeDocument/2006/relationships/tags" Target="../tags/tag926.xml"/><Relationship Id="rId5" Type="http://schemas.openxmlformats.org/officeDocument/2006/relationships/tags" Target="../tags/tag925.xml"/><Relationship Id="rId4" Type="http://schemas.openxmlformats.org/officeDocument/2006/relationships/image" Target="../media/image36.jpeg"/><Relationship Id="rId3" Type="http://schemas.openxmlformats.org/officeDocument/2006/relationships/tags" Target="../tags/tag924.xml"/><Relationship Id="rId20" Type="http://schemas.openxmlformats.org/officeDocument/2006/relationships/notesSlide" Target="../notesSlides/notesSlide4.xml"/><Relationship Id="rId2" Type="http://schemas.openxmlformats.org/officeDocument/2006/relationships/tags" Target="../tags/tag923.xml"/><Relationship Id="rId19" Type="http://schemas.openxmlformats.org/officeDocument/2006/relationships/slideLayout" Target="../slideLayouts/slideLayout23.xml"/><Relationship Id="rId18" Type="http://schemas.openxmlformats.org/officeDocument/2006/relationships/tags" Target="../tags/tag938.xml"/><Relationship Id="rId17" Type="http://schemas.openxmlformats.org/officeDocument/2006/relationships/tags" Target="../tags/tag937.xml"/><Relationship Id="rId16" Type="http://schemas.openxmlformats.org/officeDocument/2006/relationships/tags" Target="../tags/tag936.xml"/><Relationship Id="rId15" Type="http://schemas.openxmlformats.org/officeDocument/2006/relationships/tags" Target="../tags/tag935.xml"/><Relationship Id="rId14" Type="http://schemas.openxmlformats.org/officeDocument/2006/relationships/tags" Target="../tags/tag934.xml"/><Relationship Id="rId13" Type="http://schemas.openxmlformats.org/officeDocument/2006/relationships/tags" Target="../tags/tag933.xml"/><Relationship Id="rId12" Type="http://schemas.openxmlformats.org/officeDocument/2006/relationships/tags" Target="../tags/tag932.xml"/><Relationship Id="rId11" Type="http://schemas.openxmlformats.org/officeDocument/2006/relationships/tags" Target="../tags/tag931.xml"/><Relationship Id="rId10" Type="http://schemas.openxmlformats.org/officeDocument/2006/relationships/tags" Target="../tags/tag930.xml"/><Relationship Id="rId1" Type="http://schemas.openxmlformats.org/officeDocument/2006/relationships/tags" Target="../tags/tag922.xml"/></Relationships>
</file>

<file path=ppt/slides/_rels/slide13.xml.rels><?xml version="1.0" encoding="UTF-8" standalone="yes"?>
<Relationships xmlns="http://schemas.openxmlformats.org/package/2006/relationships"><Relationship Id="rId9" Type="http://schemas.openxmlformats.org/officeDocument/2006/relationships/tags" Target="../tags/tag947.xml"/><Relationship Id="rId8" Type="http://schemas.openxmlformats.org/officeDocument/2006/relationships/tags" Target="../tags/tag946.xml"/><Relationship Id="rId7" Type="http://schemas.openxmlformats.org/officeDocument/2006/relationships/tags" Target="../tags/tag945.xml"/><Relationship Id="rId6" Type="http://schemas.openxmlformats.org/officeDocument/2006/relationships/tags" Target="../tags/tag944.xml"/><Relationship Id="rId5" Type="http://schemas.openxmlformats.org/officeDocument/2006/relationships/tags" Target="../tags/tag943.xml"/><Relationship Id="rId4" Type="http://schemas.openxmlformats.org/officeDocument/2006/relationships/tags" Target="../tags/tag942.xml"/><Relationship Id="rId3" Type="http://schemas.openxmlformats.org/officeDocument/2006/relationships/tags" Target="../tags/tag941.xml"/><Relationship Id="rId22" Type="http://schemas.openxmlformats.org/officeDocument/2006/relationships/slideLayout" Target="../slideLayouts/slideLayout23.xml"/><Relationship Id="rId21" Type="http://schemas.openxmlformats.org/officeDocument/2006/relationships/tags" Target="../tags/tag959.xml"/><Relationship Id="rId20" Type="http://schemas.openxmlformats.org/officeDocument/2006/relationships/tags" Target="../tags/tag958.xml"/><Relationship Id="rId2" Type="http://schemas.openxmlformats.org/officeDocument/2006/relationships/tags" Target="../tags/tag940.xml"/><Relationship Id="rId19" Type="http://schemas.openxmlformats.org/officeDocument/2006/relationships/tags" Target="../tags/tag957.xml"/><Relationship Id="rId18" Type="http://schemas.openxmlformats.org/officeDocument/2006/relationships/tags" Target="../tags/tag956.xml"/><Relationship Id="rId17" Type="http://schemas.openxmlformats.org/officeDocument/2006/relationships/tags" Target="../tags/tag955.xml"/><Relationship Id="rId16" Type="http://schemas.openxmlformats.org/officeDocument/2006/relationships/tags" Target="../tags/tag954.xml"/><Relationship Id="rId15" Type="http://schemas.openxmlformats.org/officeDocument/2006/relationships/tags" Target="../tags/tag953.xml"/><Relationship Id="rId14" Type="http://schemas.openxmlformats.org/officeDocument/2006/relationships/tags" Target="../tags/tag952.xml"/><Relationship Id="rId13" Type="http://schemas.openxmlformats.org/officeDocument/2006/relationships/tags" Target="../tags/tag951.xml"/><Relationship Id="rId12" Type="http://schemas.openxmlformats.org/officeDocument/2006/relationships/tags" Target="../tags/tag950.xml"/><Relationship Id="rId11" Type="http://schemas.openxmlformats.org/officeDocument/2006/relationships/tags" Target="../tags/tag949.xml"/><Relationship Id="rId10" Type="http://schemas.openxmlformats.org/officeDocument/2006/relationships/tags" Target="../tags/tag948.xml"/><Relationship Id="rId1" Type="http://schemas.openxmlformats.org/officeDocument/2006/relationships/tags" Target="../tags/tag939.xml"/></Relationships>
</file>

<file path=ppt/slides/_rels/slide14.xml.rels><?xml version="1.0" encoding="UTF-8" standalone="yes"?>
<Relationships xmlns="http://schemas.openxmlformats.org/package/2006/relationships"><Relationship Id="rId9" Type="http://schemas.openxmlformats.org/officeDocument/2006/relationships/tags" Target="../tags/tag967.xml"/><Relationship Id="rId8" Type="http://schemas.openxmlformats.org/officeDocument/2006/relationships/tags" Target="../tags/tag966.xml"/><Relationship Id="rId7" Type="http://schemas.openxmlformats.org/officeDocument/2006/relationships/tags" Target="../tags/tag965.xml"/><Relationship Id="rId6" Type="http://schemas.openxmlformats.org/officeDocument/2006/relationships/tags" Target="../tags/tag964.xml"/><Relationship Id="rId5" Type="http://schemas.openxmlformats.org/officeDocument/2006/relationships/image" Target="../media/image37.jpeg"/><Relationship Id="rId4" Type="http://schemas.openxmlformats.org/officeDocument/2006/relationships/tags" Target="../tags/tag963.xml"/><Relationship Id="rId35" Type="http://schemas.openxmlformats.org/officeDocument/2006/relationships/slideLayout" Target="../slideLayouts/slideLayout23.xml"/><Relationship Id="rId34" Type="http://schemas.openxmlformats.org/officeDocument/2006/relationships/tags" Target="../tags/tag989.xml"/><Relationship Id="rId33" Type="http://schemas.openxmlformats.org/officeDocument/2006/relationships/tags" Target="../tags/tag988.xml"/><Relationship Id="rId32" Type="http://schemas.openxmlformats.org/officeDocument/2006/relationships/tags" Target="../tags/tag987.xml"/><Relationship Id="rId31" Type="http://schemas.openxmlformats.org/officeDocument/2006/relationships/tags" Target="../tags/tag986.xml"/><Relationship Id="rId30" Type="http://schemas.openxmlformats.org/officeDocument/2006/relationships/tags" Target="../tags/tag985.xml"/><Relationship Id="rId3" Type="http://schemas.openxmlformats.org/officeDocument/2006/relationships/tags" Target="../tags/tag962.xml"/><Relationship Id="rId29" Type="http://schemas.openxmlformats.org/officeDocument/2006/relationships/image" Target="../media/image40.png"/><Relationship Id="rId28" Type="http://schemas.openxmlformats.org/officeDocument/2006/relationships/tags" Target="../tags/tag984.xml"/><Relationship Id="rId27" Type="http://schemas.openxmlformats.org/officeDocument/2006/relationships/tags" Target="../tags/tag983.xml"/><Relationship Id="rId26" Type="http://schemas.openxmlformats.org/officeDocument/2006/relationships/tags" Target="../tags/tag982.xml"/><Relationship Id="rId25" Type="http://schemas.openxmlformats.org/officeDocument/2006/relationships/tags" Target="../tags/tag981.xml"/><Relationship Id="rId24" Type="http://schemas.openxmlformats.org/officeDocument/2006/relationships/tags" Target="../tags/tag980.xml"/><Relationship Id="rId23" Type="http://schemas.openxmlformats.org/officeDocument/2006/relationships/tags" Target="../tags/tag979.xml"/><Relationship Id="rId22" Type="http://schemas.openxmlformats.org/officeDocument/2006/relationships/image" Target="../media/image39.jpeg"/><Relationship Id="rId21" Type="http://schemas.openxmlformats.org/officeDocument/2006/relationships/tags" Target="../tags/tag978.xml"/><Relationship Id="rId20" Type="http://schemas.openxmlformats.org/officeDocument/2006/relationships/tags" Target="../tags/tag977.xml"/><Relationship Id="rId2" Type="http://schemas.openxmlformats.org/officeDocument/2006/relationships/tags" Target="../tags/tag961.xml"/><Relationship Id="rId19" Type="http://schemas.openxmlformats.org/officeDocument/2006/relationships/tags" Target="../tags/tag976.xml"/><Relationship Id="rId18" Type="http://schemas.openxmlformats.org/officeDocument/2006/relationships/tags" Target="../tags/tag975.xml"/><Relationship Id="rId17" Type="http://schemas.openxmlformats.org/officeDocument/2006/relationships/tags" Target="../tags/tag974.xml"/><Relationship Id="rId16" Type="http://schemas.openxmlformats.org/officeDocument/2006/relationships/tags" Target="../tags/tag973.xml"/><Relationship Id="rId15" Type="http://schemas.openxmlformats.org/officeDocument/2006/relationships/tags" Target="../tags/tag972.xml"/><Relationship Id="rId14" Type="http://schemas.openxmlformats.org/officeDocument/2006/relationships/tags" Target="../tags/tag971.xml"/><Relationship Id="rId13" Type="http://schemas.openxmlformats.org/officeDocument/2006/relationships/image" Target="../media/image38.jpeg"/><Relationship Id="rId12" Type="http://schemas.openxmlformats.org/officeDocument/2006/relationships/tags" Target="../tags/tag970.xml"/><Relationship Id="rId11" Type="http://schemas.openxmlformats.org/officeDocument/2006/relationships/tags" Target="../tags/tag969.xml"/><Relationship Id="rId10" Type="http://schemas.openxmlformats.org/officeDocument/2006/relationships/tags" Target="../tags/tag968.xml"/><Relationship Id="rId1" Type="http://schemas.openxmlformats.org/officeDocument/2006/relationships/tags" Target="../tags/tag960.xml"/></Relationships>
</file>

<file path=ppt/slides/_rels/slide15.xml.rels><?xml version="1.0" encoding="UTF-8" standalone="yes"?>
<Relationships xmlns="http://schemas.openxmlformats.org/package/2006/relationships"><Relationship Id="rId9" Type="http://schemas.openxmlformats.org/officeDocument/2006/relationships/tags" Target="../tags/tag997.xml"/><Relationship Id="rId8" Type="http://schemas.openxmlformats.org/officeDocument/2006/relationships/tags" Target="../tags/tag996.xml"/><Relationship Id="rId7" Type="http://schemas.openxmlformats.org/officeDocument/2006/relationships/tags" Target="../tags/tag995.xml"/><Relationship Id="rId6" Type="http://schemas.openxmlformats.org/officeDocument/2006/relationships/tags" Target="../tags/tag994.xml"/><Relationship Id="rId5" Type="http://schemas.openxmlformats.org/officeDocument/2006/relationships/tags" Target="../tags/tag993.xml"/><Relationship Id="rId4" Type="http://schemas.openxmlformats.org/officeDocument/2006/relationships/tags" Target="../tags/tag992.xml"/><Relationship Id="rId3" Type="http://schemas.openxmlformats.org/officeDocument/2006/relationships/image" Target="../media/image41.jpeg"/><Relationship Id="rId23" Type="http://schemas.openxmlformats.org/officeDocument/2006/relationships/notesSlide" Target="../notesSlides/notesSlide5.xml"/><Relationship Id="rId22" Type="http://schemas.openxmlformats.org/officeDocument/2006/relationships/slideLayout" Target="../slideLayouts/slideLayout23.xml"/><Relationship Id="rId21" Type="http://schemas.openxmlformats.org/officeDocument/2006/relationships/tags" Target="../tags/tag1009.xml"/><Relationship Id="rId20" Type="http://schemas.openxmlformats.org/officeDocument/2006/relationships/tags" Target="../tags/tag1008.xml"/><Relationship Id="rId2" Type="http://schemas.openxmlformats.org/officeDocument/2006/relationships/tags" Target="../tags/tag991.xml"/><Relationship Id="rId19" Type="http://schemas.openxmlformats.org/officeDocument/2006/relationships/tags" Target="../tags/tag1007.xml"/><Relationship Id="rId18" Type="http://schemas.openxmlformats.org/officeDocument/2006/relationships/tags" Target="../tags/tag1006.xml"/><Relationship Id="rId17" Type="http://schemas.openxmlformats.org/officeDocument/2006/relationships/tags" Target="../tags/tag1005.xml"/><Relationship Id="rId16" Type="http://schemas.openxmlformats.org/officeDocument/2006/relationships/tags" Target="../tags/tag1004.xml"/><Relationship Id="rId15" Type="http://schemas.openxmlformats.org/officeDocument/2006/relationships/tags" Target="../tags/tag1003.xml"/><Relationship Id="rId14" Type="http://schemas.openxmlformats.org/officeDocument/2006/relationships/tags" Target="../tags/tag1002.xml"/><Relationship Id="rId13" Type="http://schemas.openxmlformats.org/officeDocument/2006/relationships/tags" Target="../tags/tag1001.xml"/><Relationship Id="rId12" Type="http://schemas.openxmlformats.org/officeDocument/2006/relationships/tags" Target="../tags/tag1000.xml"/><Relationship Id="rId11" Type="http://schemas.openxmlformats.org/officeDocument/2006/relationships/tags" Target="../tags/tag999.xml"/><Relationship Id="rId10" Type="http://schemas.openxmlformats.org/officeDocument/2006/relationships/tags" Target="../tags/tag998.xml"/><Relationship Id="rId1" Type="http://schemas.openxmlformats.org/officeDocument/2006/relationships/tags" Target="../tags/tag990.xml"/></Relationships>
</file>

<file path=ppt/slides/_rels/slide16.xml.rels><?xml version="1.0" encoding="UTF-8" standalone="yes"?>
<Relationships xmlns="http://schemas.openxmlformats.org/package/2006/relationships"><Relationship Id="rId9" Type="http://schemas.openxmlformats.org/officeDocument/2006/relationships/tags" Target="../tags/tag1018.xml"/><Relationship Id="rId8" Type="http://schemas.openxmlformats.org/officeDocument/2006/relationships/tags" Target="../tags/tag1017.xml"/><Relationship Id="rId7" Type="http://schemas.openxmlformats.org/officeDocument/2006/relationships/tags" Target="../tags/tag1016.xml"/><Relationship Id="rId6" Type="http://schemas.openxmlformats.org/officeDocument/2006/relationships/tags" Target="../tags/tag1015.xml"/><Relationship Id="rId5" Type="http://schemas.openxmlformats.org/officeDocument/2006/relationships/tags" Target="../tags/tag1014.xml"/><Relationship Id="rId4" Type="http://schemas.openxmlformats.org/officeDocument/2006/relationships/tags" Target="../tags/tag1013.xml"/><Relationship Id="rId34" Type="http://schemas.openxmlformats.org/officeDocument/2006/relationships/slideLayout" Target="../slideLayouts/slideLayout23.xml"/><Relationship Id="rId33" Type="http://schemas.openxmlformats.org/officeDocument/2006/relationships/tags" Target="../tags/tag1034.xml"/><Relationship Id="rId32" Type="http://schemas.openxmlformats.org/officeDocument/2006/relationships/image" Target="../media/image49.svg"/><Relationship Id="rId31" Type="http://schemas.openxmlformats.org/officeDocument/2006/relationships/image" Target="../media/image48.png"/><Relationship Id="rId30" Type="http://schemas.openxmlformats.org/officeDocument/2006/relationships/tags" Target="../tags/tag1033.xml"/><Relationship Id="rId3" Type="http://schemas.openxmlformats.org/officeDocument/2006/relationships/tags" Target="../tags/tag1012.xml"/><Relationship Id="rId29" Type="http://schemas.openxmlformats.org/officeDocument/2006/relationships/tags" Target="../tags/tag1032.xml"/><Relationship Id="rId28" Type="http://schemas.openxmlformats.org/officeDocument/2006/relationships/image" Target="../media/image47.svg"/><Relationship Id="rId27" Type="http://schemas.openxmlformats.org/officeDocument/2006/relationships/image" Target="../media/image46.png"/><Relationship Id="rId26" Type="http://schemas.openxmlformats.org/officeDocument/2006/relationships/tags" Target="../tags/tag1031.xml"/><Relationship Id="rId25" Type="http://schemas.openxmlformats.org/officeDocument/2006/relationships/tags" Target="../tags/tag1030.xml"/><Relationship Id="rId24" Type="http://schemas.openxmlformats.org/officeDocument/2006/relationships/image" Target="../media/image45.svg"/><Relationship Id="rId23" Type="http://schemas.openxmlformats.org/officeDocument/2006/relationships/image" Target="../media/image44.png"/><Relationship Id="rId22" Type="http://schemas.openxmlformats.org/officeDocument/2006/relationships/tags" Target="../tags/tag1029.xml"/><Relationship Id="rId21" Type="http://schemas.openxmlformats.org/officeDocument/2006/relationships/tags" Target="../tags/tag1028.xml"/><Relationship Id="rId20" Type="http://schemas.openxmlformats.org/officeDocument/2006/relationships/image" Target="../media/image43.svg"/><Relationship Id="rId2" Type="http://schemas.openxmlformats.org/officeDocument/2006/relationships/tags" Target="../tags/tag1011.xml"/><Relationship Id="rId19" Type="http://schemas.openxmlformats.org/officeDocument/2006/relationships/image" Target="../media/image42.png"/><Relationship Id="rId18" Type="http://schemas.openxmlformats.org/officeDocument/2006/relationships/tags" Target="../tags/tag1027.xml"/><Relationship Id="rId17" Type="http://schemas.openxmlformats.org/officeDocument/2006/relationships/tags" Target="../tags/tag1026.xml"/><Relationship Id="rId16" Type="http://schemas.openxmlformats.org/officeDocument/2006/relationships/tags" Target="../tags/tag1025.xml"/><Relationship Id="rId15" Type="http://schemas.openxmlformats.org/officeDocument/2006/relationships/tags" Target="../tags/tag1024.xml"/><Relationship Id="rId14" Type="http://schemas.openxmlformats.org/officeDocument/2006/relationships/tags" Target="../tags/tag1023.xml"/><Relationship Id="rId13" Type="http://schemas.openxmlformats.org/officeDocument/2006/relationships/tags" Target="../tags/tag1022.xml"/><Relationship Id="rId12" Type="http://schemas.openxmlformats.org/officeDocument/2006/relationships/tags" Target="../tags/tag1021.xml"/><Relationship Id="rId11" Type="http://schemas.openxmlformats.org/officeDocument/2006/relationships/tags" Target="../tags/tag1020.xml"/><Relationship Id="rId10" Type="http://schemas.openxmlformats.org/officeDocument/2006/relationships/tags" Target="../tags/tag1019.xml"/><Relationship Id="rId1" Type="http://schemas.openxmlformats.org/officeDocument/2006/relationships/tags" Target="../tags/tag1010.xml"/></Relationships>
</file>

<file path=ppt/slides/_rels/slide17.xml.rels><?xml version="1.0" encoding="UTF-8" standalone="yes"?>
<Relationships xmlns="http://schemas.openxmlformats.org/package/2006/relationships"><Relationship Id="rId9" Type="http://schemas.openxmlformats.org/officeDocument/2006/relationships/tags" Target="../tags/tag1043.xml"/><Relationship Id="rId8" Type="http://schemas.openxmlformats.org/officeDocument/2006/relationships/tags" Target="../tags/tag1042.xml"/><Relationship Id="rId7" Type="http://schemas.openxmlformats.org/officeDocument/2006/relationships/tags" Target="../tags/tag1041.xml"/><Relationship Id="rId6" Type="http://schemas.openxmlformats.org/officeDocument/2006/relationships/tags" Target="../tags/tag1040.xml"/><Relationship Id="rId5" Type="http://schemas.openxmlformats.org/officeDocument/2006/relationships/tags" Target="../tags/tag1039.xml"/><Relationship Id="rId4" Type="http://schemas.openxmlformats.org/officeDocument/2006/relationships/tags" Target="../tags/tag1038.xml"/><Relationship Id="rId30" Type="http://schemas.openxmlformats.org/officeDocument/2006/relationships/notesSlide" Target="../notesSlides/notesSlide6.xml"/><Relationship Id="rId3" Type="http://schemas.openxmlformats.org/officeDocument/2006/relationships/tags" Target="../tags/tag1037.xml"/><Relationship Id="rId29" Type="http://schemas.openxmlformats.org/officeDocument/2006/relationships/slideLayout" Target="../slideLayouts/slideLayout23.xml"/><Relationship Id="rId28" Type="http://schemas.openxmlformats.org/officeDocument/2006/relationships/tags" Target="../tags/tag1062.xml"/><Relationship Id="rId27" Type="http://schemas.openxmlformats.org/officeDocument/2006/relationships/tags" Target="../tags/tag1061.xml"/><Relationship Id="rId26" Type="http://schemas.openxmlformats.org/officeDocument/2006/relationships/tags" Target="../tags/tag1060.xml"/><Relationship Id="rId25" Type="http://schemas.openxmlformats.org/officeDocument/2006/relationships/tags" Target="../tags/tag1059.xml"/><Relationship Id="rId24" Type="http://schemas.openxmlformats.org/officeDocument/2006/relationships/tags" Target="../tags/tag1058.xml"/><Relationship Id="rId23" Type="http://schemas.openxmlformats.org/officeDocument/2006/relationships/tags" Target="../tags/tag1057.xml"/><Relationship Id="rId22" Type="http://schemas.openxmlformats.org/officeDocument/2006/relationships/tags" Target="../tags/tag1056.xml"/><Relationship Id="rId21" Type="http://schemas.openxmlformats.org/officeDocument/2006/relationships/tags" Target="../tags/tag1055.xml"/><Relationship Id="rId20" Type="http://schemas.openxmlformats.org/officeDocument/2006/relationships/tags" Target="../tags/tag1054.xml"/><Relationship Id="rId2" Type="http://schemas.openxmlformats.org/officeDocument/2006/relationships/tags" Target="../tags/tag1036.xml"/><Relationship Id="rId19" Type="http://schemas.openxmlformats.org/officeDocument/2006/relationships/tags" Target="../tags/tag1053.xml"/><Relationship Id="rId18" Type="http://schemas.openxmlformats.org/officeDocument/2006/relationships/tags" Target="../tags/tag1052.xml"/><Relationship Id="rId17" Type="http://schemas.openxmlformats.org/officeDocument/2006/relationships/tags" Target="../tags/tag1051.xml"/><Relationship Id="rId16" Type="http://schemas.openxmlformats.org/officeDocument/2006/relationships/tags" Target="../tags/tag1050.xml"/><Relationship Id="rId15" Type="http://schemas.openxmlformats.org/officeDocument/2006/relationships/tags" Target="../tags/tag1049.xml"/><Relationship Id="rId14" Type="http://schemas.openxmlformats.org/officeDocument/2006/relationships/tags" Target="../tags/tag1048.xml"/><Relationship Id="rId13" Type="http://schemas.openxmlformats.org/officeDocument/2006/relationships/tags" Target="../tags/tag1047.xml"/><Relationship Id="rId12" Type="http://schemas.openxmlformats.org/officeDocument/2006/relationships/tags" Target="../tags/tag1046.xml"/><Relationship Id="rId11" Type="http://schemas.openxmlformats.org/officeDocument/2006/relationships/tags" Target="../tags/tag1045.xml"/><Relationship Id="rId10" Type="http://schemas.openxmlformats.org/officeDocument/2006/relationships/tags" Target="../tags/tag1044.xml"/><Relationship Id="rId1" Type="http://schemas.openxmlformats.org/officeDocument/2006/relationships/tags" Target="../tags/tag1035.xml"/></Relationships>
</file>

<file path=ppt/slides/_rels/slide18.xml.rels><?xml version="1.0" encoding="UTF-8" standalone="yes"?>
<Relationships xmlns="http://schemas.openxmlformats.org/package/2006/relationships"><Relationship Id="rId9" Type="http://schemas.openxmlformats.org/officeDocument/2006/relationships/tags" Target="../tags/tag1070.xml"/><Relationship Id="rId8" Type="http://schemas.openxmlformats.org/officeDocument/2006/relationships/tags" Target="../tags/tag1069.xml"/><Relationship Id="rId7" Type="http://schemas.openxmlformats.org/officeDocument/2006/relationships/tags" Target="../tags/tag1068.xml"/><Relationship Id="rId6" Type="http://schemas.openxmlformats.org/officeDocument/2006/relationships/tags" Target="../tags/tag1067.xml"/><Relationship Id="rId5" Type="http://schemas.openxmlformats.org/officeDocument/2006/relationships/tags" Target="../tags/tag1066.xml"/><Relationship Id="rId4" Type="http://schemas.openxmlformats.org/officeDocument/2006/relationships/tags" Target="../tags/tag1065.xml"/><Relationship Id="rId3" Type="http://schemas.openxmlformats.org/officeDocument/2006/relationships/image" Target="../media/image50.jpeg"/><Relationship Id="rId25" Type="http://schemas.openxmlformats.org/officeDocument/2006/relationships/notesSlide" Target="../notesSlides/notesSlide7.xml"/><Relationship Id="rId24" Type="http://schemas.openxmlformats.org/officeDocument/2006/relationships/slideLayout" Target="../slideLayouts/slideLayout23.xml"/><Relationship Id="rId23" Type="http://schemas.openxmlformats.org/officeDocument/2006/relationships/tags" Target="../tags/tag1084.xml"/><Relationship Id="rId22" Type="http://schemas.openxmlformats.org/officeDocument/2006/relationships/tags" Target="../tags/tag1083.xml"/><Relationship Id="rId21" Type="http://schemas.openxmlformats.org/officeDocument/2006/relationships/tags" Target="../tags/tag1082.xml"/><Relationship Id="rId20" Type="http://schemas.openxmlformats.org/officeDocument/2006/relationships/tags" Target="../tags/tag1081.xml"/><Relationship Id="rId2" Type="http://schemas.openxmlformats.org/officeDocument/2006/relationships/tags" Target="../tags/tag1064.xml"/><Relationship Id="rId19" Type="http://schemas.openxmlformats.org/officeDocument/2006/relationships/tags" Target="../tags/tag1080.xml"/><Relationship Id="rId18" Type="http://schemas.openxmlformats.org/officeDocument/2006/relationships/tags" Target="../tags/tag1079.xml"/><Relationship Id="rId17" Type="http://schemas.openxmlformats.org/officeDocument/2006/relationships/tags" Target="../tags/tag1078.xml"/><Relationship Id="rId16" Type="http://schemas.openxmlformats.org/officeDocument/2006/relationships/tags" Target="../tags/tag1077.xml"/><Relationship Id="rId15" Type="http://schemas.openxmlformats.org/officeDocument/2006/relationships/tags" Target="../tags/tag1076.xml"/><Relationship Id="rId14" Type="http://schemas.openxmlformats.org/officeDocument/2006/relationships/tags" Target="../tags/tag1075.xml"/><Relationship Id="rId13" Type="http://schemas.openxmlformats.org/officeDocument/2006/relationships/tags" Target="../tags/tag1074.xml"/><Relationship Id="rId12" Type="http://schemas.openxmlformats.org/officeDocument/2006/relationships/tags" Target="../tags/tag1073.xml"/><Relationship Id="rId11" Type="http://schemas.openxmlformats.org/officeDocument/2006/relationships/tags" Target="../tags/tag1072.xml"/><Relationship Id="rId10" Type="http://schemas.openxmlformats.org/officeDocument/2006/relationships/tags" Target="../tags/tag1071.xml"/><Relationship Id="rId1" Type="http://schemas.openxmlformats.org/officeDocument/2006/relationships/tags" Target="../tags/tag1063.xml"/></Relationships>
</file>

<file path=ppt/slides/_rels/slide19.xml.rels><?xml version="1.0" encoding="UTF-8" standalone="yes"?>
<Relationships xmlns="http://schemas.openxmlformats.org/package/2006/relationships"><Relationship Id="rId9" Type="http://schemas.openxmlformats.org/officeDocument/2006/relationships/image" Target="../media/image55.jpeg"/><Relationship Id="rId8" Type="http://schemas.openxmlformats.org/officeDocument/2006/relationships/tags" Target="../tags/tag1088.xml"/><Relationship Id="rId7" Type="http://schemas.openxmlformats.org/officeDocument/2006/relationships/image" Target="../media/image54.jpeg"/><Relationship Id="rId6" Type="http://schemas.openxmlformats.org/officeDocument/2006/relationships/image" Target="../media/image53.jpeg"/><Relationship Id="rId5" Type="http://schemas.openxmlformats.org/officeDocument/2006/relationships/tags" Target="../tags/tag1087.xml"/><Relationship Id="rId4" Type="http://schemas.openxmlformats.org/officeDocument/2006/relationships/image" Target="../media/image52.jpeg"/><Relationship Id="rId3" Type="http://schemas.openxmlformats.org/officeDocument/2006/relationships/image" Target="../media/image51.jpeg"/><Relationship Id="rId28" Type="http://schemas.openxmlformats.org/officeDocument/2006/relationships/slideLayout" Target="../slideLayouts/slideLayout23.xml"/><Relationship Id="rId27" Type="http://schemas.openxmlformats.org/officeDocument/2006/relationships/tags" Target="../tags/tag1101.xml"/><Relationship Id="rId26" Type="http://schemas.openxmlformats.org/officeDocument/2006/relationships/tags" Target="../tags/tag1100.xml"/><Relationship Id="rId25" Type="http://schemas.openxmlformats.org/officeDocument/2006/relationships/tags" Target="../tags/tag1099.xml"/><Relationship Id="rId24" Type="http://schemas.openxmlformats.org/officeDocument/2006/relationships/image" Target="../media/image60.jpeg"/><Relationship Id="rId23" Type="http://schemas.openxmlformats.org/officeDocument/2006/relationships/image" Target="../media/image59.jpeg"/><Relationship Id="rId22" Type="http://schemas.openxmlformats.org/officeDocument/2006/relationships/tags" Target="../tags/tag1098.xml"/><Relationship Id="rId21" Type="http://schemas.openxmlformats.org/officeDocument/2006/relationships/tags" Target="../tags/tag1097.xml"/><Relationship Id="rId20" Type="http://schemas.openxmlformats.org/officeDocument/2006/relationships/tags" Target="../tags/tag1096.xml"/><Relationship Id="rId2" Type="http://schemas.openxmlformats.org/officeDocument/2006/relationships/tags" Target="../tags/tag1086.xml"/><Relationship Id="rId19" Type="http://schemas.openxmlformats.org/officeDocument/2006/relationships/tags" Target="../tags/tag1095.xml"/><Relationship Id="rId18" Type="http://schemas.openxmlformats.org/officeDocument/2006/relationships/tags" Target="../tags/tag1094.xml"/><Relationship Id="rId17" Type="http://schemas.openxmlformats.org/officeDocument/2006/relationships/tags" Target="../tags/tag1093.xml"/><Relationship Id="rId16" Type="http://schemas.openxmlformats.org/officeDocument/2006/relationships/tags" Target="../tags/tag1092.xml"/><Relationship Id="rId15" Type="http://schemas.openxmlformats.org/officeDocument/2006/relationships/tags" Target="../tags/tag1091.xml"/><Relationship Id="rId14" Type="http://schemas.openxmlformats.org/officeDocument/2006/relationships/tags" Target="../tags/tag1090.xml"/><Relationship Id="rId13" Type="http://schemas.openxmlformats.org/officeDocument/2006/relationships/image" Target="../media/image58.jpeg"/><Relationship Id="rId12" Type="http://schemas.openxmlformats.org/officeDocument/2006/relationships/image" Target="../media/image57.jpeg"/><Relationship Id="rId11" Type="http://schemas.openxmlformats.org/officeDocument/2006/relationships/tags" Target="../tags/tag1089.xml"/><Relationship Id="rId10" Type="http://schemas.openxmlformats.org/officeDocument/2006/relationships/image" Target="../media/image56.jpeg"/><Relationship Id="rId1" Type="http://schemas.openxmlformats.org/officeDocument/2006/relationships/tags" Target="../tags/tag1085.xml"/></Relationships>
</file>

<file path=ppt/slides/_rels/slide2.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image" Target="../media/image19.png"/><Relationship Id="rId5" Type="http://schemas.openxmlformats.org/officeDocument/2006/relationships/tags" Target="../tags/tag793.xml"/><Relationship Id="rId4" Type="http://schemas.openxmlformats.org/officeDocument/2006/relationships/image" Target="../media/image18.png"/><Relationship Id="rId3" Type="http://schemas.openxmlformats.org/officeDocument/2006/relationships/tags" Target="../tags/tag792.xml"/><Relationship Id="rId2" Type="http://schemas.openxmlformats.org/officeDocument/2006/relationships/image" Target="../media/image13.jpeg"/><Relationship Id="rId11" Type="http://schemas.openxmlformats.org/officeDocument/2006/relationships/slideLayout" Target="../slideLayouts/slideLayout73.xml"/><Relationship Id="rId10" Type="http://schemas.openxmlformats.org/officeDocument/2006/relationships/tags" Target="../tags/tag797.xml"/><Relationship Id="rId1" Type="http://schemas.openxmlformats.org/officeDocument/2006/relationships/tags" Target="../tags/tag791.xml"/></Relationships>
</file>

<file path=ppt/slides/_rels/slide20.xml.rels><?xml version="1.0" encoding="UTF-8" standalone="yes"?>
<Relationships xmlns="http://schemas.openxmlformats.org/package/2006/relationships"><Relationship Id="rId9" Type="http://schemas.openxmlformats.org/officeDocument/2006/relationships/tags" Target="../tags/tag1108.xml"/><Relationship Id="rId8" Type="http://schemas.openxmlformats.org/officeDocument/2006/relationships/image" Target="../media/image62.jpeg"/><Relationship Id="rId7" Type="http://schemas.openxmlformats.org/officeDocument/2006/relationships/tags" Target="../tags/tag1107.xml"/><Relationship Id="rId6" Type="http://schemas.openxmlformats.org/officeDocument/2006/relationships/tags" Target="../tags/tag1106.xml"/><Relationship Id="rId5" Type="http://schemas.openxmlformats.org/officeDocument/2006/relationships/image" Target="../media/image61.jpeg"/><Relationship Id="rId4" Type="http://schemas.openxmlformats.org/officeDocument/2006/relationships/tags" Target="../tags/tag1105.xml"/><Relationship Id="rId3" Type="http://schemas.openxmlformats.org/officeDocument/2006/relationships/tags" Target="../tags/tag1104.xml"/><Relationship Id="rId23" Type="http://schemas.openxmlformats.org/officeDocument/2006/relationships/slideLayout" Target="../slideLayouts/slideLayout23.xml"/><Relationship Id="rId22" Type="http://schemas.openxmlformats.org/officeDocument/2006/relationships/tags" Target="../tags/tag1119.xml"/><Relationship Id="rId21" Type="http://schemas.openxmlformats.org/officeDocument/2006/relationships/tags" Target="../tags/tag1118.xml"/><Relationship Id="rId20" Type="http://schemas.openxmlformats.org/officeDocument/2006/relationships/tags" Target="../tags/tag1117.xml"/><Relationship Id="rId2" Type="http://schemas.openxmlformats.org/officeDocument/2006/relationships/tags" Target="../tags/tag1103.xml"/><Relationship Id="rId19" Type="http://schemas.openxmlformats.org/officeDocument/2006/relationships/tags" Target="../tags/tag1116.xml"/><Relationship Id="rId18" Type="http://schemas.openxmlformats.org/officeDocument/2006/relationships/image" Target="../media/image64.jpeg"/><Relationship Id="rId17" Type="http://schemas.openxmlformats.org/officeDocument/2006/relationships/tags" Target="../tags/tag1115.xml"/><Relationship Id="rId16" Type="http://schemas.openxmlformats.org/officeDocument/2006/relationships/tags" Target="../tags/tag1114.xml"/><Relationship Id="rId15" Type="http://schemas.openxmlformats.org/officeDocument/2006/relationships/tags" Target="../tags/tag1113.xml"/><Relationship Id="rId14" Type="http://schemas.openxmlformats.org/officeDocument/2006/relationships/tags" Target="../tags/tag1112.xml"/><Relationship Id="rId13" Type="http://schemas.openxmlformats.org/officeDocument/2006/relationships/image" Target="../media/image63.jpeg"/><Relationship Id="rId12" Type="http://schemas.openxmlformats.org/officeDocument/2006/relationships/tags" Target="../tags/tag1111.xml"/><Relationship Id="rId11" Type="http://schemas.openxmlformats.org/officeDocument/2006/relationships/tags" Target="../tags/tag1110.xml"/><Relationship Id="rId10" Type="http://schemas.openxmlformats.org/officeDocument/2006/relationships/tags" Target="../tags/tag1109.xml"/><Relationship Id="rId1" Type="http://schemas.openxmlformats.org/officeDocument/2006/relationships/tags" Target="../tags/tag1102.xml"/></Relationships>
</file>

<file path=ppt/slides/_rels/slide21.xml.rels><?xml version="1.0" encoding="UTF-8" standalone="yes"?>
<Relationships xmlns="http://schemas.openxmlformats.org/package/2006/relationships"><Relationship Id="rId9" Type="http://schemas.openxmlformats.org/officeDocument/2006/relationships/tags" Target="../tags/tag1127.xml"/><Relationship Id="rId8" Type="http://schemas.openxmlformats.org/officeDocument/2006/relationships/tags" Target="../tags/tag1126.xml"/><Relationship Id="rId7" Type="http://schemas.openxmlformats.org/officeDocument/2006/relationships/tags" Target="../tags/tag1125.xml"/><Relationship Id="rId6" Type="http://schemas.openxmlformats.org/officeDocument/2006/relationships/tags" Target="../tags/tag1124.xml"/><Relationship Id="rId5" Type="http://schemas.openxmlformats.org/officeDocument/2006/relationships/tags" Target="../tags/tag1123.xml"/><Relationship Id="rId4" Type="http://schemas.openxmlformats.org/officeDocument/2006/relationships/tags" Target="../tags/tag1122.xml"/><Relationship Id="rId3" Type="http://schemas.openxmlformats.org/officeDocument/2006/relationships/image" Target="../media/image65.jpeg"/><Relationship Id="rId22" Type="http://schemas.openxmlformats.org/officeDocument/2006/relationships/notesSlide" Target="../notesSlides/notesSlide8.xml"/><Relationship Id="rId21" Type="http://schemas.openxmlformats.org/officeDocument/2006/relationships/slideLayout" Target="../slideLayouts/slideLayout23.xml"/><Relationship Id="rId20" Type="http://schemas.openxmlformats.org/officeDocument/2006/relationships/tags" Target="../tags/tag1138.xml"/><Relationship Id="rId2" Type="http://schemas.openxmlformats.org/officeDocument/2006/relationships/tags" Target="../tags/tag1121.xml"/><Relationship Id="rId19" Type="http://schemas.openxmlformats.org/officeDocument/2006/relationships/tags" Target="../tags/tag1137.xml"/><Relationship Id="rId18" Type="http://schemas.openxmlformats.org/officeDocument/2006/relationships/tags" Target="../tags/tag1136.xml"/><Relationship Id="rId17" Type="http://schemas.openxmlformats.org/officeDocument/2006/relationships/tags" Target="../tags/tag1135.xml"/><Relationship Id="rId16" Type="http://schemas.openxmlformats.org/officeDocument/2006/relationships/tags" Target="../tags/tag1134.xml"/><Relationship Id="rId15" Type="http://schemas.openxmlformats.org/officeDocument/2006/relationships/tags" Target="../tags/tag1133.xml"/><Relationship Id="rId14" Type="http://schemas.openxmlformats.org/officeDocument/2006/relationships/tags" Target="../tags/tag1132.xml"/><Relationship Id="rId13" Type="http://schemas.openxmlformats.org/officeDocument/2006/relationships/tags" Target="../tags/tag1131.xml"/><Relationship Id="rId12" Type="http://schemas.openxmlformats.org/officeDocument/2006/relationships/tags" Target="../tags/tag1130.xml"/><Relationship Id="rId11" Type="http://schemas.openxmlformats.org/officeDocument/2006/relationships/tags" Target="../tags/tag1129.xml"/><Relationship Id="rId10" Type="http://schemas.openxmlformats.org/officeDocument/2006/relationships/tags" Target="../tags/tag1128.xml"/><Relationship Id="rId1" Type="http://schemas.openxmlformats.org/officeDocument/2006/relationships/tags" Target="../tags/tag1120.xml"/></Relationships>
</file>

<file path=ppt/slides/_rels/slide22.xml.rels><?xml version="1.0" encoding="UTF-8" standalone="yes"?>
<Relationships xmlns="http://schemas.openxmlformats.org/package/2006/relationships"><Relationship Id="rId9" Type="http://schemas.openxmlformats.org/officeDocument/2006/relationships/tags" Target="../tags/tag1147.xml"/><Relationship Id="rId8" Type="http://schemas.openxmlformats.org/officeDocument/2006/relationships/tags" Target="../tags/tag1146.xml"/><Relationship Id="rId7" Type="http://schemas.openxmlformats.org/officeDocument/2006/relationships/tags" Target="../tags/tag1145.xml"/><Relationship Id="rId6" Type="http://schemas.openxmlformats.org/officeDocument/2006/relationships/tags" Target="../tags/tag1144.xml"/><Relationship Id="rId5" Type="http://schemas.openxmlformats.org/officeDocument/2006/relationships/tags" Target="../tags/tag1143.xml"/><Relationship Id="rId4" Type="http://schemas.openxmlformats.org/officeDocument/2006/relationships/tags" Target="../tags/tag1142.xml"/><Relationship Id="rId3" Type="http://schemas.openxmlformats.org/officeDocument/2006/relationships/tags" Target="../tags/tag1141.xml"/><Relationship Id="rId2" Type="http://schemas.openxmlformats.org/officeDocument/2006/relationships/tags" Target="../tags/tag1140.xml"/><Relationship Id="rId15" Type="http://schemas.openxmlformats.org/officeDocument/2006/relationships/slideLayout" Target="../slideLayouts/slideLayout23.xml"/><Relationship Id="rId14" Type="http://schemas.openxmlformats.org/officeDocument/2006/relationships/tags" Target="../tags/tag1152.xml"/><Relationship Id="rId13" Type="http://schemas.openxmlformats.org/officeDocument/2006/relationships/tags" Target="../tags/tag1151.xml"/><Relationship Id="rId12" Type="http://schemas.openxmlformats.org/officeDocument/2006/relationships/tags" Target="../tags/tag1150.xml"/><Relationship Id="rId11" Type="http://schemas.openxmlformats.org/officeDocument/2006/relationships/tags" Target="../tags/tag1149.xml"/><Relationship Id="rId10" Type="http://schemas.openxmlformats.org/officeDocument/2006/relationships/tags" Target="../tags/tag1148.xml"/><Relationship Id="rId1" Type="http://schemas.openxmlformats.org/officeDocument/2006/relationships/tags" Target="../tags/tag1139.xml"/></Relationships>
</file>

<file path=ppt/slides/_rels/slide23.xml.rels><?xml version="1.0" encoding="UTF-8" standalone="yes"?>
<Relationships xmlns="http://schemas.openxmlformats.org/package/2006/relationships"><Relationship Id="rId9" Type="http://schemas.openxmlformats.org/officeDocument/2006/relationships/tags" Target="../tags/tag1160.xml"/><Relationship Id="rId8" Type="http://schemas.openxmlformats.org/officeDocument/2006/relationships/tags" Target="../tags/tag1159.xml"/><Relationship Id="rId7" Type="http://schemas.openxmlformats.org/officeDocument/2006/relationships/tags" Target="../tags/tag1158.xml"/><Relationship Id="rId6" Type="http://schemas.openxmlformats.org/officeDocument/2006/relationships/tags" Target="../tags/tag1157.xml"/><Relationship Id="rId5" Type="http://schemas.openxmlformats.org/officeDocument/2006/relationships/tags" Target="../tags/tag1156.xml"/><Relationship Id="rId4" Type="http://schemas.openxmlformats.org/officeDocument/2006/relationships/image" Target="../media/image66.jpeg"/><Relationship Id="rId3" Type="http://schemas.openxmlformats.org/officeDocument/2006/relationships/tags" Target="../tags/tag1155.xml"/><Relationship Id="rId27" Type="http://schemas.openxmlformats.org/officeDocument/2006/relationships/slideLayout" Target="../slideLayouts/slideLayout23.xml"/><Relationship Id="rId26" Type="http://schemas.openxmlformats.org/officeDocument/2006/relationships/tags" Target="../tags/tag1174.xml"/><Relationship Id="rId25" Type="http://schemas.openxmlformats.org/officeDocument/2006/relationships/tags" Target="../tags/tag1173.xml"/><Relationship Id="rId24" Type="http://schemas.openxmlformats.org/officeDocument/2006/relationships/tags" Target="../tags/tag1172.xml"/><Relationship Id="rId23" Type="http://schemas.openxmlformats.org/officeDocument/2006/relationships/tags" Target="../tags/tag1171.xml"/><Relationship Id="rId22" Type="http://schemas.openxmlformats.org/officeDocument/2006/relationships/image" Target="../media/image69.jpeg"/><Relationship Id="rId21" Type="http://schemas.openxmlformats.org/officeDocument/2006/relationships/tags" Target="../tags/tag1170.xml"/><Relationship Id="rId20" Type="http://schemas.openxmlformats.org/officeDocument/2006/relationships/tags" Target="../tags/tag1169.xml"/><Relationship Id="rId2" Type="http://schemas.openxmlformats.org/officeDocument/2006/relationships/tags" Target="../tags/tag1154.xml"/><Relationship Id="rId19" Type="http://schemas.openxmlformats.org/officeDocument/2006/relationships/tags" Target="../tags/tag1168.xml"/><Relationship Id="rId18" Type="http://schemas.openxmlformats.org/officeDocument/2006/relationships/tags" Target="../tags/tag1167.xml"/><Relationship Id="rId17" Type="http://schemas.openxmlformats.org/officeDocument/2006/relationships/tags" Target="../tags/tag1166.xml"/><Relationship Id="rId16" Type="http://schemas.openxmlformats.org/officeDocument/2006/relationships/image" Target="../media/image68.jpeg"/><Relationship Id="rId15" Type="http://schemas.openxmlformats.org/officeDocument/2006/relationships/tags" Target="../tags/tag1165.xml"/><Relationship Id="rId14" Type="http://schemas.openxmlformats.org/officeDocument/2006/relationships/tags" Target="../tags/tag1164.xml"/><Relationship Id="rId13" Type="http://schemas.openxmlformats.org/officeDocument/2006/relationships/tags" Target="../tags/tag1163.xml"/><Relationship Id="rId12" Type="http://schemas.openxmlformats.org/officeDocument/2006/relationships/tags" Target="../tags/tag1162.xml"/><Relationship Id="rId11" Type="http://schemas.openxmlformats.org/officeDocument/2006/relationships/tags" Target="../tags/tag1161.xml"/><Relationship Id="rId10" Type="http://schemas.openxmlformats.org/officeDocument/2006/relationships/image" Target="../media/image67.jpeg"/><Relationship Id="rId1" Type="http://schemas.openxmlformats.org/officeDocument/2006/relationships/tags" Target="../tags/tag1153.xml"/></Relationships>
</file>

<file path=ppt/slides/_rels/slide24.xml.rels><?xml version="1.0" encoding="UTF-8" standalone="yes"?>
<Relationships xmlns="http://schemas.openxmlformats.org/package/2006/relationships"><Relationship Id="rId9" Type="http://schemas.openxmlformats.org/officeDocument/2006/relationships/tags" Target="../tags/tag1182.xml"/><Relationship Id="rId8" Type="http://schemas.openxmlformats.org/officeDocument/2006/relationships/tags" Target="../tags/tag1181.xml"/><Relationship Id="rId7" Type="http://schemas.openxmlformats.org/officeDocument/2006/relationships/tags" Target="../tags/tag1180.xml"/><Relationship Id="rId6" Type="http://schemas.openxmlformats.org/officeDocument/2006/relationships/tags" Target="../tags/tag1179.xml"/><Relationship Id="rId5" Type="http://schemas.openxmlformats.org/officeDocument/2006/relationships/tags" Target="../tags/tag1178.xml"/><Relationship Id="rId4" Type="http://schemas.openxmlformats.org/officeDocument/2006/relationships/tags" Target="../tags/tag1177.xml"/><Relationship Id="rId3" Type="http://schemas.openxmlformats.org/officeDocument/2006/relationships/image" Target="../media/image70.jpeg"/><Relationship Id="rId23" Type="http://schemas.openxmlformats.org/officeDocument/2006/relationships/notesSlide" Target="../notesSlides/notesSlide9.xml"/><Relationship Id="rId22" Type="http://schemas.openxmlformats.org/officeDocument/2006/relationships/slideLayout" Target="../slideLayouts/slideLayout23.xml"/><Relationship Id="rId21" Type="http://schemas.openxmlformats.org/officeDocument/2006/relationships/tags" Target="../tags/tag1194.xml"/><Relationship Id="rId20" Type="http://schemas.openxmlformats.org/officeDocument/2006/relationships/tags" Target="../tags/tag1193.xml"/><Relationship Id="rId2" Type="http://schemas.openxmlformats.org/officeDocument/2006/relationships/tags" Target="../tags/tag1176.xml"/><Relationship Id="rId19" Type="http://schemas.openxmlformats.org/officeDocument/2006/relationships/tags" Target="../tags/tag1192.xml"/><Relationship Id="rId18" Type="http://schemas.openxmlformats.org/officeDocument/2006/relationships/tags" Target="../tags/tag1191.xml"/><Relationship Id="rId17" Type="http://schemas.openxmlformats.org/officeDocument/2006/relationships/tags" Target="../tags/tag1190.xml"/><Relationship Id="rId16" Type="http://schemas.openxmlformats.org/officeDocument/2006/relationships/tags" Target="../tags/tag1189.xml"/><Relationship Id="rId15" Type="http://schemas.openxmlformats.org/officeDocument/2006/relationships/tags" Target="../tags/tag1188.xml"/><Relationship Id="rId14" Type="http://schemas.openxmlformats.org/officeDocument/2006/relationships/tags" Target="../tags/tag1187.xml"/><Relationship Id="rId13" Type="http://schemas.openxmlformats.org/officeDocument/2006/relationships/tags" Target="../tags/tag1186.xml"/><Relationship Id="rId12" Type="http://schemas.openxmlformats.org/officeDocument/2006/relationships/tags" Target="../tags/tag1185.xml"/><Relationship Id="rId11" Type="http://schemas.openxmlformats.org/officeDocument/2006/relationships/tags" Target="../tags/tag1184.xml"/><Relationship Id="rId10" Type="http://schemas.openxmlformats.org/officeDocument/2006/relationships/tags" Target="../tags/tag1183.xml"/><Relationship Id="rId1" Type="http://schemas.openxmlformats.org/officeDocument/2006/relationships/tags" Target="../tags/tag1175.xml"/></Relationships>
</file>

<file path=ppt/slides/_rels/slide25.xml.rels><?xml version="1.0" encoding="UTF-8" standalone="yes"?>
<Relationships xmlns="http://schemas.openxmlformats.org/package/2006/relationships"><Relationship Id="rId9" Type="http://schemas.openxmlformats.org/officeDocument/2006/relationships/tags" Target="../tags/tag1203.xml"/><Relationship Id="rId8" Type="http://schemas.openxmlformats.org/officeDocument/2006/relationships/tags" Target="../tags/tag1202.xml"/><Relationship Id="rId7" Type="http://schemas.openxmlformats.org/officeDocument/2006/relationships/tags" Target="../tags/tag1201.xml"/><Relationship Id="rId6" Type="http://schemas.openxmlformats.org/officeDocument/2006/relationships/tags" Target="../tags/tag1200.xml"/><Relationship Id="rId5" Type="http://schemas.openxmlformats.org/officeDocument/2006/relationships/tags" Target="../tags/tag1199.xml"/><Relationship Id="rId4" Type="http://schemas.openxmlformats.org/officeDocument/2006/relationships/tags" Target="../tags/tag1198.xml"/><Relationship Id="rId3" Type="http://schemas.openxmlformats.org/officeDocument/2006/relationships/tags" Target="../tags/tag1197.xml"/><Relationship Id="rId23" Type="http://schemas.openxmlformats.org/officeDocument/2006/relationships/slideLayout" Target="../slideLayouts/slideLayout23.xml"/><Relationship Id="rId22" Type="http://schemas.openxmlformats.org/officeDocument/2006/relationships/tags" Target="../tags/tag1216.xml"/><Relationship Id="rId21" Type="http://schemas.openxmlformats.org/officeDocument/2006/relationships/tags" Target="../tags/tag1215.xml"/><Relationship Id="rId20" Type="http://schemas.openxmlformats.org/officeDocument/2006/relationships/tags" Target="../tags/tag1214.xml"/><Relationship Id="rId2" Type="http://schemas.openxmlformats.org/officeDocument/2006/relationships/tags" Target="../tags/tag1196.xml"/><Relationship Id="rId19" Type="http://schemas.openxmlformats.org/officeDocument/2006/relationships/tags" Target="../tags/tag1213.xml"/><Relationship Id="rId18" Type="http://schemas.openxmlformats.org/officeDocument/2006/relationships/tags" Target="../tags/tag1212.xml"/><Relationship Id="rId17" Type="http://schemas.openxmlformats.org/officeDocument/2006/relationships/tags" Target="../tags/tag1211.xml"/><Relationship Id="rId16" Type="http://schemas.openxmlformats.org/officeDocument/2006/relationships/tags" Target="../tags/tag1210.xml"/><Relationship Id="rId15" Type="http://schemas.openxmlformats.org/officeDocument/2006/relationships/tags" Target="../tags/tag1209.xml"/><Relationship Id="rId14" Type="http://schemas.openxmlformats.org/officeDocument/2006/relationships/tags" Target="../tags/tag1208.xml"/><Relationship Id="rId13" Type="http://schemas.openxmlformats.org/officeDocument/2006/relationships/tags" Target="../tags/tag1207.xml"/><Relationship Id="rId12" Type="http://schemas.openxmlformats.org/officeDocument/2006/relationships/tags" Target="../tags/tag1206.xml"/><Relationship Id="rId11" Type="http://schemas.openxmlformats.org/officeDocument/2006/relationships/tags" Target="../tags/tag1205.xml"/><Relationship Id="rId10" Type="http://schemas.openxmlformats.org/officeDocument/2006/relationships/tags" Target="../tags/tag1204.xml"/><Relationship Id="rId1" Type="http://schemas.openxmlformats.org/officeDocument/2006/relationships/tags" Target="../tags/tag119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1218.xml"/><Relationship Id="rId1" Type="http://schemas.openxmlformats.org/officeDocument/2006/relationships/tags" Target="../tags/tag1217.xml"/></Relationships>
</file>

<file path=ppt/slides/_rels/slide27.xml.rels><?xml version="1.0" encoding="UTF-8" standalone="yes"?>
<Relationships xmlns="http://schemas.openxmlformats.org/package/2006/relationships"><Relationship Id="rId9" Type="http://schemas.openxmlformats.org/officeDocument/2006/relationships/tags" Target="../tags/tag1227.xml"/><Relationship Id="rId8" Type="http://schemas.openxmlformats.org/officeDocument/2006/relationships/tags" Target="../tags/tag1226.xml"/><Relationship Id="rId7" Type="http://schemas.openxmlformats.org/officeDocument/2006/relationships/tags" Target="../tags/tag1225.xml"/><Relationship Id="rId6" Type="http://schemas.openxmlformats.org/officeDocument/2006/relationships/tags" Target="../tags/tag1224.xml"/><Relationship Id="rId5" Type="http://schemas.openxmlformats.org/officeDocument/2006/relationships/tags" Target="../tags/tag1223.xml"/><Relationship Id="rId4" Type="http://schemas.openxmlformats.org/officeDocument/2006/relationships/tags" Target="../tags/tag1222.xml"/><Relationship Id="rId3" Type="http://schemas.openxmlformats.org/officeDocument/2006/relationships/tags" Target="../tags/tag1221.xml"/><Relationship Id="rId23" Type="http://schemas.openxmlformats.org/officeDocument/2006/relationships/slideLayout" Target="../slideLayouts/slideLayout23.xml"/><Relationship Id="rId22" Type="http://schemas.openxmlformats.org/officeDocument/2006/relationships/tags" Target="../tags/tag1236.xml"/><Relationship Id="rId21" Type="http://schemas.openxmlformats.org/officeDocument/2006/relationships/image" Target="../media/image74.jpeg"/><Relationship Id="rId20" Type="http://schemas.openxmlformats.org/officeDocument/2006/relationships/tags" Target="../tags/tag1235.xml"/><Relationship Id="rId2" Type="http://schemas.openxmlformats.org/officeDocument/2006/relationships/tags" Target="../tags/tag1220.xml"/><Relationship Id="rId19" Type="http://schemas.openxmlformats.org/officeDocument/2006/relationships/image" Target="../media/image73.jpeg"/><Relationship Id="rId18" Type="http://schemas.openxmlformats.org/officeDocument/2006/relationships/tags" Target="../tags/tag1234.xml"/><Relationship Id="rId17" Type="http://schemas.openxmlformats.org/officeDocument/2006/relationships/image" Target="../media/image72.jpeg"/><Relationship Id="rId16" Type="http://schemas.openxmlformats.org/officeDocument/2006/relationships/tags" Target="../tags/tag1233.xml"/><Relationship Id="rId15" Type="http://schemas.openxmlformats.org/officeDocument/2006/relationships/image" Target="../media/image71.jpeg"/><Relationship Id="rId14" Type="http://schemas.openxmlformats.org/officeDocument/2006/relationships/tags" Target="../tags/tag1232.xml"/><Relationship Id="rId13" Type="http://schemas.openxmlformats.org/officeDocument/2006/relationships/tags" Target="../tags/tag1231.xml"/><Relationship Id="rId12" Type="http://schemas.openxmlformats.org/officeDocument/2006/relationships/tags" Target="../tags/tag1230.xml"/><Relationship Id="rId11" Type="http://schemas.openxmlformats.org/officeDocument/2006/relationships/tags" Target="../tags/tag1229.xml"/><Relationship Id="rId10" Type="http://schemas.openxmlformats.org/officeDocument/2006/relationships/tags" Target="../tags/tag1228.xml"/><Relationship Id="rId1" Type="http://schemas.openxmlformats.org/officeDocument/2006/relationships/tags" Target="../tags/tag1219.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238.xml"/><Relationship Id="rId2" Type="http://schemas.openxmlformats.org/officeDocument/2006/relationships/image" Target="../media/image75.png"/><Relationship Id="rId1" Type="http://schemas.openxmlformats.org/officeDocument/2006/relationships/tags" Target="../tags/tag1237.xml"/></Relationships>
</file>

<file path=ppt/slides/_rels/slide29.xml.rels><?xml version="1.0" encoding="UTF-8" standalone="yes"?>
<Relationships xmlns="http://schemas.openxmlformats.org/package/2006/relationships"><Relationship Id="rId9" Type="http://schemas.openxmlformats.org/officeDocument/2006/relationships/tags" Target="../tags/tag1247.xml"/><Relationship Id="rId8" Type="http://schemas.openxmlformats.org/officeDocument/2006/relationships/tags" Target="../tags/tag1246.xml"/><Relationship Id="rId7" Type="http://schemas.openxmlformats.org/officeDocument/2006/relationships/tags" Target="../tags/tag1245.xml"/><Relationship Id="rId6" Type="http://schemas.openxmlformats.org/officeDocument/2006/relationships/tags" Target="../tags/tag1244.xml"/><Relationship Id="rId5" Type="http://schemas.openxmlformats.org/officeDocument/2006/relationships/tags" Target="../tags/tag1243.xml"/><Relationship Id="rId4" Type="http://schemas.openxmlformats.org/officeDocument/2006/relationships/tags" Target="../tags/tag1242.xml"/><Relationship Id="rId3" Type="http://schemas.openxmlformats.org/officeDocument/2006/relationships/tags" Target="../tags/tag1241.xml"/><Relationship Id="rId2" Type="http://schemas.openxmlformats.org/officeDocument/2006/relationships/tags" Target="../tags/tag1240.xml"/><Relationship Id="rId19" Type="http://schemas.openxmlformats.org/officeDocument/2006/relationships/slideLayout" Target="../slideLayouts/slideLayout23.xml"/><Relationship Id="rId18" Type="http://schemas.openxmlformats.org/officeDocument/2006/relationships/tags" Target="../tags/tag1252.xml"/><Relationship Id="rId17" Type="http://schemas.openxmlformats.org/officeDocument/2006/relationships/image" Target="../media/image79.jpeg"/><Relationship Id="rId16" Type="http://schemas.openxmlformats.org/officeDocument/2006/relationships/tags" Target="../tags/tag1251.xml"/><Relationship Id="rId15" Type="http://schemas.openxmlformats.org/officeDocument/2006/relationships/image" Target="../media/image78.jpeg"/><Relationship Id="rId14" Type="http://schemas.openxmlformats.org/officeDocument/2006/relationships/tags" Target="../tags/tag1250.xml"/><Relationship Id="rId13" Type="http://schemas.openxmlformats.org/officeDocument/2006/relationships/image" Target="../media/image77.jpeg"/><Relationship Id="rId12" Type="http://schemas.openxmlformats.org/officeDocument/2006/relationships/tags" Target="../tags/tag1249.xml"/><Relationship Id="rId11" Type="http://schemas.openxmlformats.org/officeDocument/2006/relationships/image" Target="../media/image76.jpeg"/><Relationship Id="rId10" Type="http://schemas.openxmlformats.org/officeDocument/2006/relationships/tags" Target="../tags/tag1248.xml"/><Relationship Id="rId1" Type="http://schemas.openxmlformats.org/officeDocument/2006/relationships/tags" Target="../tags/tag1239.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2.xml"/><Relationship Id="rId5" Type="http://schemas.openxmlformats.org/officeDocument/2006/relationships/tags" Target="../tags/tag802.xml"/><Relationship Id="rId4" Type="http://schemas.openxmlformats.org/officeDocument/2006/relationships/tags" Target="../tags/tag801.xml"/><Relationship Id="rId3" Type="http://schemas.openxmlformats.org/officeDocument/2006/relationships/tags" Target="../tags/tag800.xml"/><Relationship Id="rId2" Type="http://schemas.openxmlformats.org/officeDocument/2006/relationships/tags" Target="../tags/tag799.xml"/><Relationship Id="rId1" Type="http://schemas.openxmlformats.org/officeDocument/2006/relationships/tags" Target="../tags/tag798.xml"/></Relationships>
</file>

<file path=ppt/slides/_rels/slide30.xml.rels><?xml version="1.0" encoding="UTF-8" standalone="yes"?>
<Relationships xmlns="http://schemas.openxmlformats.org/package/2006/relationships"><Relationship Id="rId9" Type="http://schemas.openxmlformats.org/officeDocument/2006/relationships/tags" Target="../tags/tag1260.xml"/><Relationship Id="rId8" Type="http://schemas.openxmlformats.org/officeDocument/2006/relationships/tags" Target="../tags/tag1259.xml"/><Relationship Id="rId7" Type="http://schemas.openxmlformats.org/officeDocument/2006/relationships/tags" Target="../tags/tag1258.xml"/><Relationship Id="rId6" Type="http://schemas.openxmlformats.org/officeDocument/2006/relationships/image" Target="../media/image80.jpeg"/><Relationship Id="rId5" Type="http://schemas.openxmlformats.org/officeDocument/2006/relationships/tags" Target="../tags/tag1257.xml"/><Relationship Id="rId4" Type="http://schemas.openxmlformats.org/officeDocument/2006/relationships/tags" Target="../tags/tag1256.xml"/><Relationship Id="rId3" Type="http://schemas.openxmlformats.org/officeDocument/2006/relationships/tags" Target="../tags/tag1255.xml"/><Relationship Id="rId21" Type="http://schemas.openxmlformats.org/officeDocument/2006/relationships/slideLayout" Target="../slideLayouts/slideLayout23.xml"/><Relationship Id="rId20" Type="http://schemas.openxmlformats.org/officeDocument/2006/relationships/tags" Target="../tags/tag1269.xml"/><Relationship Id="rId2" Type="http://schemas.openxmlformats.org/officeDocument/2006/relationships/tags" Target="../tags/tag1254.xml"/><Relationship Id="rId19" Type="http://schemas.openxmlformats.org/officeDocument/2006/relationships/tags" Target="../tags/tag1268.xml"/><Relationship Id="rId18" Type="http://schemas.openxmlformats.org/officeDocument/2006/relationships/tags" Target="../tags/tag1267.xml"/><Relationship Id="rId17" Type="http://schemas.openxmlformats.org/officeDocument/2006/relationships/tags" Target="../tags/tag1266.xml"/><Relationship Id="rId16" Type="http://schemas.openxmlformats.org/officeDocument/2006/relationships/image" Target="../media/image82.jpeg"/><Relationship Id="rId15" Type="http://schemas.openxmlformats.org/officeDocument/2006/relationships/tags" Target="../tags/tag1265.xml"/><Relationship Id="rId14" Type="http://schemas.openxmlformats.org/officeDocument/2006/relationships/tags" Target="../tags/tag1264.xml"/><Relationship Id="rId13" Type="http://schemas.openxmlformats.org/officeDocument/2006/relationships/tags" Target="../tags/tag1263.xml"/><Relationship Id="rId12" Type="http://schemas.openxmlformats.org/officeDocument/2006/relationships/tags" Target="../tags/tag1262.xml"/><Relationship Id="rId11" Type="http://schemas.openxmlformats.org/officeDocument/2006/relationships/image" Target="../media/image81.jpeg"/><Relationship Id="rId10" Type="http://schemas.openxmlformats.org/officeDocument/2006/relationships/tags" Target="../tags/tag1261.xml"/><Relationship Id="rId1" Type="http://schemas.openxmlformats.org/officeDocument/2006/relationships/tags" Target="../tags/tag1253.xml"/></Relationships>
</file>

<file path=ppt/slides/_rels/slide31.xml.rels><?xml version="1.0" encoding="UTF-8" standalone="yes"?>
<Relationships xmlns="http://schemas.openxmlformats.org/package/2006/relationships"><Relationship Id="rId9" Type="http://schemas.openxmlformats.org/officeDocument/2006/relationships/tags" Target="../tags/tag1278.xml"/><Relationship Id="rId8" Type="http://schemas.openxmlformats.org/officeDocument/2006/relationships/tags" Target="../tags/tag1277.xml"/><Relationship Id="rId7" Type="http://schemas.openxmlformats.org/officeDocument/2006/relationships/tags" Target="../tags/tag1276.xml"/><Relationship Id="rId6" Type="http://schemas.openxmlformats.org/officeDocument/2006/relationships/tags" Target="../tags/tag1275.xml"/><Relationship Id="rId5" Type="http://schemas.openxmlformats.org/officeDocument/2006/relationships/tags" Target="../tags/tag1274.xml"/><Relationship Id="rId4" Type="http://schemas.openxmlformats.org/officeDocument/2006/relationships/tags" Target="../tags/tag1273.xml"/><Relationship Id="rId3" Type="http://schemas.openxmlformats.org/officeDocument/2006/relationships/tags" Target="../tags/tag1272.xml"/><Relationship Id="rId2" Type="http://schemas.openxmlformats.org/officeDocument/2006/relationships/tags" Target="../tags/tag1271.xml"/><Relationship Id="rId15" Type="http://schemas.openxmlformats.org/officeDocument/2006/relationships/slideLayout" Target="../slideLayouts/slideLayout23.xml"/><Relationship Id="rId14" Type="http://schemas.openxmlformats.org/officeDocument/2006/relationships/tags" Target="../tags/tag1283.xml"/><Relationship Id="rId13" Type="http://schemas.openxmlformats.org/officeDocument/2006/relationships/tags" Target="../tags/tag1282.xml"/><Relationship Id="rId12" Type="http://schemas.openxmlformats.org/officeDocument/2006/relationships/tags" Target="../tags/tag1281.xml"/><Relationship Id="rId11" Type="http://schemas.openxmlformats.org/officeDocument/2006/relationships/tags" Target="../tags/tag1280.xml"/><Relationship Id="rId10" Type="http://schemas.openxmlformats.org/officeDocument/2006/relationships/tags" Target="../tags/tag1279.xml"/><Relationship Id="rId1" Type="http://schemas.openxmlformats.org/officeDocument/2006/relationships/tags" Target="../tags/tag1270.xml"/></Relationships>
</file>

<file path=ppt/slides/_rels/slide32.xml.rels><?xml version="1.0" encoding="UTF-8" standalone="yes"?>
<Relationships xmlns="http://schemas.openxmlformats.org/package/2006/relationships"><Relationship Id="rId9" Type="http://schemas.openxmlformats.org/officeDocument/2006/relationships/tags" Target="../tags/tag1290.xml"/><Relationship Id="rId8" Type="http://schemas.openxmlformats.org/officeDocument/2006/relationships/tags" Target="../tags/tag1289.xml"/><Relationship Id="rId7" Type="http://schemas.openxmlformats.org/officeDocument/2006/relationships/image" Target="../media/image84.svg"/><Relationship Id="rId6" Type="http://schemas.openxmlformats.org/officeDocument/2006/relationships/image" Target="../media/image83.png"/><Relationship Id="rId5" Type="http://schemas.openxmlformats.org/officeDocument/2006/relationships/tags" Target="../tags/tag1288.xml"/><Relationship Id="rId4" Type="http://schemas.openxmlformats.org/officeDocument/2006/relationships/tags" Target="../tags/tag1287.xml"/><Relationship Id="rId3" Type="http://schemas.openxmlformats.org/officeDocument/2006/relationships/tags" Target="../tags/tag1286.xml"/><Relationship Id="rId24" Type="http://schemas.openxmlformats.org/officeDocument/2006/relationships/slideLayout" Target="../slideLayouts/slideLayout23.xml"/><Relationship Id="rId23" Type="http://schemas.openxmlformats.org/officeDocument/2006/relationships/tags" Target="../tags/tag1300.xml"/><Relationship Id="rId22" Type="http://schemas.openxmlformats.org/officeDocument/2006/relationships/tags" Target="../tags/tag1299.xml"/><Relationship Id="rId21" Type="http://schemas.openxmlformats.org/officeDocument/2006/relationships/tags" Target="../tags/tag1298.xml"/><Relationship Id="rId20" Type="http://schemas.openxmlformats.org/officeDocument/2006/relationships/tags" Target="../tags/tag1297.xml"/><Relationship Id="rId2" Type="http://schemas.openxmlformats.org/officeDocument/2006/relationships/tags" Target="../tags/tag1285.xml"/><Relationship Id="rId19" Type="http://schemas.openxmlformats.org/officeDocument/2006/relationships/tags" Target="../tags/tag1296.xml"/><Relationship Id="rId18" Type="http://schemas.openxmlformats.org/officeDocument/2006/relationships/tags" Target="../tags/tag1295.xml"/><Relationship Id="rId17" Type="http://schemas.openxmlformats.org/officeDocument/2006/relationships/tags" Target="../tags/tag1294.xml"/><Relationship Id="rId16" Type="http://schemas.openxmlformats.org/officeDocument/2006/relationships/tags" Target="../tags/tag1293.xml"/><Relationship Id="rId15" Type="http://schemas.openxmlformats.org/officeDocument/2006/relationships/tags" Target="../tags/tag1292.xml"/><Relationship Id="rId14" Type="http://schemas.openxmlformats.org/officeDocument/2006/relationships/image" Target="../media/image88.svg"/><Relationship Id="rId13" Type="http://schemas.openxmlformats.org/officeDocument/2006/relationships/image" Target="../media/image87.png"/><Relationship Id="rId12" Type="http://schemas.openxmlformats.org/officeDocument/2006/relationships/tags" Target="../tags/tag1291.xml"/><Relationship Id="rId11" Type="http://schemas.openxmlformats.org/officeDocument/2006/relationships/image" Target="../media/image86.svg"/><Relationship Id="rId10" Type="http://schemas.openxmlformats.org/officeDocument/2006/relationships/image" Target="../media/image85.png"/><Relationship Id="rId1" Type="http://schemas.openxmlformats.org/officeDocument/2006/relationships/tags" Target="../tags/tag1284.xml"/></Relationships>
</file>

<file path=ppt/slides/_rels/slide33.xml.rels><?xml version="1.0" encoding="UTF-8" standalone="yes"?>
<Relationships xmlns="http://schemas.openxmlformats.org/package/2006/relationships"><Relationship Id="rId9" Type="http://schemas.openxmlformats.org/officeDocument/2006/relationships/tags" Target="../tags/tag1308.xml"/><Relationship Id="rId8" Type="http://schemas.openxmlformats.org/officeDocument/2006/relationships/tags" Target="../tags/tag1307.xml"/><Relationship Id="rId7" Type="http://schemas.openxmlformats.org/officeDocument/2006/relationships/tags" Target="../tags/tag1306.xml"/><Relationship Id="rId6" Type="http://schemas.openxmlformats.org/officeDocument/2006/relationships/tags" Target="../tags/tag1305.xml"/><Relationship Id="rId5" Type="http://schemas.openxmlformats.org/officeDocument/2006/relationships/tags" Target="../tags/tag1304.xml"/><Relationship Id="rId4" Type="http://schemas.openxmlformats.org/officeDocument/2006/relationships/tags" Target="../tags/tag1303.xml"/><Relationship Id="rId3" Type="http://schemas.openxmlformats.org/officeDocument/2006/relationships/image" Target="../media/image89.jpeg"/><Relationship Id="rId2" Type="http://schemas.openxmlformats.org/officeDocument/2006/relationships/tags" Target="../tags/tag1302.xml"/><Relationship Id="rId19" Type="http://schemas.openxmlformats.org/officeDocument/2006/relationships/notesSlide" Target="../notesSlides/notesSlide10.xml"/><Relationship Id="rId18" Type="http://schemas.openxmlformats.org/officeDocument/2006/relationships/slideLayout" Target="../slideLayouts/slideLayout23.xml"/><Relationship Id="rId17" Type="http://schemas.openxmlformats.org/officeDocument/2006/relationships/tags" Target="../tags/tag1316.xml"/><Relationship Id="rId16" Type="http://schemas.openxmlformats.org/officeDocument/2006/relationships/tags" Target="../tags/tag1315.xml"/><Relationship Id="rId15" Type="http://schemas.openxmlformats.org/officeDocument/2006/relationships/tags" Target="../tags/tag1314.xml"/><Relationship Id="rId14" Type="http://schemas.openxmlformats.org/officeDocument/2006/relationships/tags" Target="../tags/tag1313.xml"/><Relationship Id="rId13" Type="http://schemas.openxmlformats.org/officeDocument/2006/relationships/tags" Target="../tags/tag1312.xml"/><Relationship Id="rId12" Type="http://schemas.openxmlformats.org/officeDocument/2006/relationships/tags" Target="../tags/tag1311.xml"/><Relationship Id="rId11" Type="http://schemas.openxmlformats.org/officeDocument/2006/relationships/tags" Target="../tags/tag1310.xml"/><Relationship Id="rId10" Type="http://schemas.openxmlformats.org/officeDocument/2006/relationships/tags" Target="../tags/tag1309.xml"/><Relationship Id="rId1" Type="http://schemas.openxmlformats.org/officeDocument/2006/relationships/tags" Target="../tags/tag1301.xml"/></Relationships>
</file>

<file path=ppt/slides/_rels/slide34.xml.rels><?xml version="1.0" encoding="UTF-8" standalone="yes"?>
<Relationships xmlns="http://schemas.openxmlformats.org/package/2006/relationships"><Relationship Id="rId9" Type="http://schemas.openxmlformats.org/officeDocument/2006/relationships/image" Target="../media/image91.jpeg"/><Relationship Id="rId8" Type="http://schemas.openxmlformats.org/officeDocument/2006/relationships/tags" Target="../tags/tag1323.xml"/><Relationship Id="rId7" Type="http://schemas.openxmlformats.org/officeDocument/2006/relationships/tags" Target="../tags/tag1322.xml"/><Relationship Id="rId6" Type="http://schemas.openxmlformats.org/officeDocument/2006/relationships/image" Target="../media/image90.jpeg"/><Relationship Id="rId5" Type="http://schemas.openxmlformats.org/officeDocument/2006/relationships/tags" Target="../tags/tag1321.xml"/><Relationship Id="rId4" Type="http://schemas.openxmlformats.org/officeDocument/2006/relationships/tags" Target="../tags/tag1320.xml"/><Relationship Id="rId3" Type="http://schemas.openxmlformats.org/officeDocument/2006/relationships/tags" Target="../tags/tag1319.xml"/><Relationship Id="rId2" Type="http://schemas.openxmlformats.org/officeDocument/2006/relationships/tags" Target="../tags/tag1318.xml"/><Relationship Id="rId19" Type="http://schemas.openxmlformats.org/officeDocument/2006/relationships/slideLayout" Target="../slideLayouts/slideLayout23.xml"/><Relationship Id="rId18" Type="http://schemas.openxmlformats.org/officeDocument/2006/relationships/tags" Target="../tags/tag1331.xml"/><Relationship Id="rId17" Type="http://schemas.openxmlformats.org/officeDocument/2006/relationships/tags" Target="../tags/tag1330.xml"/><Relationship Id="rId16" Type="http://schemas.openxmlformats.org/officeDocument/2006/relationships/tags" Target="../tags/tag1329.xml"/><Relationship Id="rId15" Type="http://schemas.openxmlformats.org/officeDocument/2006/relationships/tags" Target="../tags/tag1328.xml"/><Relationship Id="rId14" Type="http://schemas.openxmlformats.org/officeDocument/2006/relationships/image" Target="../media/image92.jpeg"/><Relationship Id="rId13" Type="http://schemas.openxmlformats.org/officeDocument/2006/relationships/tags" Target="../tags/tag1327.xml"/><Relationship Id="rId12" Type="http://schemas.openxmlformats.org/officeDocument/2006/relationships/tags" Target="../tags/tag1326.xml"/><Relationship Id="rId11" Type="http://schemas.openxmlformats.org/officeDocument/2006/relationships/tags" Target="../tags/tag1325.xml"/><Relationship Id="rId10" Type="http://schemas.openxmlformats.org/officeDocument/2006/relationships/tags" Target="../tags/tag1324.xml"/><Relationship Id="rId1" Type="http://schemas.openxmlformats.org/officeDocument/2006/relationships/tags" Target="../tags/tag131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33.xml"/><Relationship Id="rId1" Type="http://schemas.openxmlformats.org/officeDocument/2006/relationships/tags" Target="../tags/tag1332.xml"/></Relationships>
</file>

<file path=ppt/slides/_rels/slide36.xml.rels><?xml version="1.0" encoding="UTF-8" standalone="yes"?>
<Relationships xmlns="http://schemas.openxmlformats.org/package/2006/relationships"><Relationship Id="rId9" Type="http://schemas.openxmlformats.org/officeDocument/2006/relationships/tags" Target="../tags/tag1341.xml"/><Relationship Id="rId8" Type="http://schemas.openxmlformats.org/officeDocument/2006/relationships/image" Target="../media/image93.png"/><Relationship Id="rId7" Type="http://schemas.openxmlformats.org/officeDocument/2006/relationships/tags" Target="../tags/tag1340.xml"/><Relationship Id="rId6" Type="http://schemas.openxmlformats.org/officeDocument/2006/relationships/tags" Target="../tags/tag1339.xml"/><Relationship Id="rId5" Type="http://schemas.openxmlformats.org/officeDocument/2006/relationships/tags" Target="../tags/tag1338.xml"/><Relationship Id="rId4" Type="http://schemas.openxmlformats.org/officeDocument/2006/relationships/tags" Target="../tags/tag1337.xml"/><Relationship Id="rId3" Type="http://schemas.openxmlformats.org/officeDocument/2006/relationships/tags" Target="../tags/tag1336.xml"/><Relationship Id="rId2" Type="http://schemas.openxmlformats.org/officeDocument/2006/relationships/tags" Target="../tags/tag1335.xml"/><Relationship Id="rId10" Type="http://schemas.openxmlformats.org/officeDocument/2006/relationships/slideLayout" Target="../slideLayouts/slideLayout23.xml"/><Relationship Id="rId1" Type="http://schemas.openxmlformats.org/officeDocument/2006/relationships/tags" Target="../tags/tag1334.xml"/></Relationships>
</file>

<file path=ppt/slides/_rels/slide37.xml.rels><?xml version="1.0" encoding="UTF-8" standalone="yes"?>
<Relationships xmlns="http://schemas.openxmlformats.org/package/2006/relationships"><Relationship Id="rId9" Type="http://schemas.openxmlformats.org/officeDocument/2006/relationships/tags" Target="../tags/tag1350.xml"/><Relationship Id="rId8" Type="http://schemas.openxmlformats.org/officeDocument/2006/relationships/tags" Target="../tags/tag1349.xml"/><Relationship Id="rId7" Type="http://schemas.openxmlformats.org/officeDocument/2006/relationships/tags" Target="../tags/tag1348.xml"/><Relationship Id="rId6" Type="http://schemas.openxmlformats.org/officeDocument/2006/relationships/tags" Target="../tags/tag1347.xml"/><Relationship Id="rId5" Type="http://schemas.openxmlformats.org/officeDocument/2006/relationships/tags" Target="../tags/tag1346.xml"/><Relationship Id="rId4" Type="http://schemas.openxmlformats.org/officeDocument/2006/relationships/tags" Target="../tags/tag1345.xml"/><Relationship Id="rId3" Type="http://schemas.openxmlformats.org/officeDocument/2006/relationships/tags" Target="../tags/tag1344.xml"/><Relationship Id="rId2" Type="http://schemas.openxmlformats.org/officeDocument/2006/relationships/tags" Target="../tags/tag1343.xml"/><Relationship Id="rId18" Type="http://schemas.openxmlformats.org/officeDocument/2006/relationships/slideLayout" Target="../slideLayouts/slideLayout23.xml"/><Relationship Id="rId17" Type="http://schemas.openxmlformats.org/officeDocument/2006/relationships/tags" Target="../tags/tag1358.xml"/><Relationship Id="rId16" Type="http://schemas.openxmlformats.org/officeDocument/2006/relationships/tags" Target="../tags/tag1357.xml"/><Relationship Id="rId15" Type="http://schemas.openxmlformats.org/officeDocument/2006/relationships/tags" Target="../tags/tag1356.xml"/><Relationship Id="rId14" Type="http://schemas.openxmlformats.org/officeDocument/2006/relationships/tags" Target="../tags/tag1355.xml"/><Relationship Id="rId13" Type="http://schemas.openxmlformats.org/officeDocument/2006/relationships/tags" Target="../tags/tag1354.xml"/><Relationship Id="rId12" Type="http://schemas.openxmlformats.org/officeDocument/2006/relationships/tags" Target="../tags/tag1353.xml"/><Relationship Id="rId11" Type="http://schemas.openxmlformats.org/officeDocument/2006/relationships/tags" Target="../tags/tag1352.xml"/><Relationship Id="rId10" Type="http://schemas.openxmlformats.org/officeDocument/2006/relationships/tags" Target="../tags/tag1351.xml"/><Relationship Id="rId1" Type="http://schemas.openxmlformats.org/officeDocument/2006/relationships/tags" Target="../tags/tag1342.xml"/></Relationships>
</file>

<file path=ppt/slides/_rels/slide38.xml.rels><?xml version="1.0" encoding="UTF-8" standalone="yes"?>
<Relationships xmlns="http://schemas.openxmlformats.org/package/2006/relationships"><Relationship Id="rId9" Type="http://schemas.openxmlformats.org/officeDocument/2006/relationships/tags" Target="../tags/tag1367.xml"/><Relationship Id="rId8" Type="http://schemas.openxmlformats.org/officeDocument/2006/relationships/tags" Target="../tags/tag1366.xml"/><Relationship Id="rId7" Type="http://schemas.openxmlformats.org/officeDocument/2006/relationships/tags" Target="../tags/tag1365.xml"/><Relationship Id="rId6" Type="http://schemas.openxmlformats.org/officeDocument/2006/relationships/tags" Target="../tags/tag1364.xml"/><Relationship Id="rId5" Type="http://schemas.openxmlformats.org/officeDocument/2006/relationships/tags" Target="../tags/tag1363.xml"/><Relationship Id="rId4" Type="http://schemas.openxmlformats.org/officeDocument/2006/relationships/tags" Target="../tags/tag1362.xml"/><Relationship Id="rId3" Type="http://schemas.openxmlformats.org/officeDocument/2006/relationships/tags" Target="../tags/tag1361.xml"/><Relationship Id="rId2" Type="http://schemas.openxmlformats.org/officeDocument/2006/relationships/tags" Target="../tags/tag1360.xml"/><Relationship Id="rId13" Type="http://schemas.openxmlformats.org/officeDocument/2006/relationships/slideLayout" Target="../slideLayouts/slideLayout23.xml"/><Relationship Id="rId12" Type="http://schemas.openxmlformats.org/officeDocument/2006/relationships/tags" Target="../tags/tag1369.xml"/><Relationship Id="rId11" Type="http://schemas.openxmlformats.org/officeDocument/2006/relationships/image" Target="../media/image94.png"/><Relationship Id="rId10" Type="http://schemas.openxmlformats.org/officeDocument/2006/relationships/tags" Target="../tags/tag1368.xml"/><Relationship Id="rId1" Type="http://schemas.openxmlformats.org/officeDocument/2006/relationships/tags" Target="../tags/tag1359.xml"/></Relationships>
</file>

<file path=ppt/slides/_rels/slide39.xml.rels><?xml version="1.0" encoding="UTF-8" standalone="yes"?>
<Relationships xmlns="http://schemas.openxmlformats.org/package/2006/relationships"><Relationship Id="rId9" Type="http://schemas.openxmlformats.org/officeDocument/2006/relationships/tags" Target="../tags/tag1378.xml"/><Relationship Id="rId8" Type="http://schemas.openxmlformats.org/officeDocument/2006/relationships/tags" Target="../tags/tag1377.xml"/><Relationship Id="rId7" Type="http://schemas.openxmlformats.org/officeDocument/2006/relationships/tags" Target="../tags/tag1376.xml"/><Relationship Id="rId6" Type="http://schemas.openxmlformats.org/officeDocument/2006/relationships/tags" Target="../tags/tag1375.xml"/><Relationship Id="rId5" Type="http://schemas.openxmlformats.org/officeDocument/2006/relationships/tags" Target="../tags/tag1374.xml"/><Relationship Id="rId4" Type="http://schemas.openxmlformats.org/officeDocument/2006/relationships/tags" Target="../tags/tag1373.xml"/><Relationship Id="rId3" Type="http://schemas.openxmlformats.org/officeDocument/2006/relationships/tags" Target="../tags/tag1372.xml"/><Relationship Id="rId2" Type="http://schemas.openxmlformats.org/officeDocument/2006/relationships/tags" Target="../tags/tag1371.xml"/><Relationship Id="rId12" Type="http://schemas.openxmlformats.org/officeDocument/2006/relationships/slideLayout" Target="../slideLayouts/slideLayout23.xml"/><Relationship Id="rId11" Type="http://schemas.openxmlformats.org/officeDocument/2006/relationships/tags" Target="../tags/tag1380.xml"/><Relationship Id="rId10" Type="http://schemas.openxmlformats.org/officeDocument/2006/relationships/tags" Target="../tags/tag1379.xml"/><Relationship Id="rId1" Type="http://schemas.openxmlformats.org/officeDocument/2006/relationships/tags" Target="../tags/tag1370.xml"/></Relationships>
</file>

<file path=ppt/slides/_rels/slide4.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19.png"/><Relationship Id="rId5" Type="http://schemas.openxmlformats.org/officeDocument/2006/relationships/tags" Target="../tags/tag805.xml"/><Relationship Id="rId4" Type="http://schemas.openxmlformats.org/officeDocument/2006/relationships/image" Target="../media/image18.png"/><Relationship Id="rId3" Type="http://schemas.openxmlformats.org/officeDocument/2006/relationships/tags" Target="../tags/tag804.xml"/><Relationship Id="rId2" Type="http://schemas.openxmlformats.org/officeDocument/2006/relationships/image" Target="../media/image13.jpeg"/><Relationship Id="rId12" Type="http://schemas.openxmlformats.org/officeDocument/2006/relationships/slideLayout" Target="../slideLayouts/slideLayout73.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3.xml"/></Relationships>
</file>

<file path=ppt/slides/_rels/slide40.xml.rels><?xml version="1.0" encoding="UTF-8" standalone="yes"?>
<Relationships xmlns="http://schemas.openxmlformats.org/package/2006/relationships"><Relationship Id="rId9" Type="http://schemas.openxmlformats.org/officeDocument/2006/relationships/tags" Target="../tags/tag1389.xml"/><Relationship Id="rId8" Type="http://schemas.openxmlformats.org/officeDocument/2006/relationships/tags" Target="../tags/tag1388.xml"/><Relationship Id="rId7" Type="http://schemas.openxmlformats.org/officeDocument/2006/relationships/tags" Target="../tags/tag1387.xml"/><Relationship Id="rId6" Type="http://schemas.openxmlformats.org/officeDocument/2006/relationships/tags" Target="../tags/tag1386.xml"/><Relationship Id="rId5" Type="http://schemas.openxmlformats.org/officeDocument/2006/relationships/tags" Target="../tags/tag1385.xml"/><Relationship Id="rId4" Type="http://schemas.openxmlformats.org/officeDocument/2006/relationships/tags" Target="../tags/tag1384.xml"/><Relationship Id="rId3" Type="http://schemas.openxmlformats.org/officeDocument/2006/relationships/tags" Target="../tags/tag1383.xml"/><Relationship Id="rId2" Type="http://schemas.openxmlformats.org/officeDocument/2006/relationships/tags" Target="../tags/tag1382.xml"/><Relationship Id="rId16" Type="http://schemas.openxmlformats.org/officeDocument/2006/relationships/slideLayout" Target="../slideLayouts/slideLayout23.xml"/><Relationship Id="rId15" Type="http://schemas.openxmlformats.org/officeDocument/2006/relationships/tags" Target="../tags/tag1395.xml"/><Relationship Id="rId14" Type="http://schemas.openxmlformats.org/officeDocument/2006/relationships/tags" Target="../tags/tag1394.xml"/><Relationship Id="rId13" Type="http://schemas.openxmlformats.org/officeDocument/2006/relationships/tags" Target="../tags/tag1393.xml"/><Relationship Id="rId12" Type="http://schemas.openxmlformats.org/officeDocument/2006/relationships/tags" Target="../tags/tag1392.xml"/><Relationship Id="rId11" Type="http://schemas.openxmlformats.org/officeDocument/2006/relationships/tags" Target="../tags/tag1391.xml"/><Relationship Id="rId10" Type="http://schemas.openxmlformats.org/officeDocument/2006/relationships/tags" Target="../tags/tag1390.xml"/><Relationship Id="rId1" Type="http://schemas.openxmlformats.org/officeDocument/2006/relationships/tags" Target="../tags/tag1381.xml"/></Relationships>
</file>

<file path=ppt/slides/_rels/slide41.xml.rels><?xml version="1.0" encoding="UTF-8" standalone="yes"?>
<Relationships xmlns="http://schemas.openxmlformats.org/package/2006/relationships"><Relationship Id="rId9" Type="http://schemas.openxmlformats.org/officeDocument/2006/relationships/tags" Target="../tags/tag1404.xml"/><Relationship Id="rId8" Type="http://schemas.openxmlformats.org/officeDocument/2006/relationships/tags" Target="../tags/tag1403.xml"/><Relationship Id="rId7" Type="http://schemas.openxmlformats.org/officeDocument/2006/relationships/tags" Target="../tags/tag1402.xml"/><Relationship Id="rId6" Type="http://schemas.openxmlformats.org/officeDocument/2006/relationships/tags" Target="../tags/tag1401.xml"/><Relationship Id="rId5" Type="http://schemas.openxmlformats.org/officeDocument/2006/relationships/tags" Target="../tags/tag1400.xml"/><Relationship Id="rId4" Type="http://schemas.openxmlformats.org/officeDocument/2006/relationships/tags" Target="../tags/tag1399.xml"/><Relationship Id="rId3" Type="http://schemas.openxmlformats.org/officeDocument/2006/relationships/tags" Target="../tags/tag1398.xml"/><Relationship Id="rId27" Type="http://schemas.openxmlformats.org/officeDocument/2006/relationships/slideLayout" Target="../slideLayouts/slideLayout13.xml"/><Relationship Id="rId26" Type="http://schemas.openxmlformats.org/officeDocument/2006/relationships/tags" Target="../tags/tag1421.xml"/><Relationship Id="rId25" Type="http://schemas.openxmlformats.org/officeDocument/2006/relationships/tags" Target="../tags/tag1420.xml"/><Relationship Id="rId24" Type="http://schemas.openxmlformats.org/officeDocument/2006/relationships/tags" Target="../tags/tag1419.xml"/><Relationship Id="rId23" Type="http://schemas.openxmlformats.org/officeDocument/2006/relationships/tags" Target="../tags/tag1418.xml"/><Relationship Id="rId22" Type="http://schemas.openxmlformats.org/officeDocument/2006/relationships/tags" Target="../tags/tag1417.xml"/><Relationship Id="rId21" Type="http://schemas.openxmlformats.org/officeDocument/2006/relationships/tags" Target="../tags/tag1416.xml"/><Relationship Id="rId20" Type="http://schemas.openxmlformats.org/officeDocument/2006/relationships/tags" Target="../tags/tag1415.xml"/><Relationship Id="rId2" Type="http://schemas.openxmlformats.org/officeDocument/2006/relationships/tags" Target="../tags/tag1397.xml"/><Relationship Id="rId19" Type="http://schemas.openxmlformats.org/officeDocument/2006/relationships/tags" Target="../tags/tag1414.xml"/><Relationship Id="rId18" Type="http://schemas.openxmlformats.org/officeDocument/2006/relationships/tags" Target="../tags/tag1413.xml"/><Relationship Id="rId17" Type="http://schemas.openxmlformats.org/officeDocument/2006/relationships/tags" Target="../tags/tag1412.xml"/><Relationship Id="rId16" Type="http://schemas.openxmlformats.org/officeDocument/2006/relationships/tags" Target="../tags/tag1411.xml"/><Relationship Id="rId15" Type="http://schemas.openxmlformats.org/officeDocument/2006/relationships/tags" Target="../tags/tag1410.xml"/><Relationship Id="rId14" Type="http://schemas.openxmlformats.org/officeDocument/2006/relationships/tags" Target="../tags/tag1409.xml"/><Relationship Id="rId13" Type="http://schemas.openxmlformats.org/officeDocument/2006/relationships/tags" Target="../tags/tag1408.xml"/><Relationship Id="rId12" Type="http://schemas.openxmlformats.org/officeDocument/2006/relationships/tags" Target="../tags/tag1407.xml"/><Relationship Id="rId11" Type="http://schemas.openxmlformats.org/officeDocument/2006/relationships/tags" Target="../tags/tag1406.xml"/><Relationship Id="rId10" Type="http://schemas.openxmlformats.org/officeDocument/2006/relationships/tags" Target="../tags/tag1405.xml"/><Relationship Id="rId1" Type="http://schemas.openxmlformats.org/officeDocument/2006/relationships/tags" Target="../tags/tag139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23.xml"/><Relationship Id="rId1" Type="http://schemas.openxmlformats.org/officeDocument/2006/relationships/tags" Target="../tags/tag1422.xml"/></Relationships>
</file>

<file path=ppt/slides/_rels/slide43.xml.rels><?xml version="1.0" encoding="UTF-8" standalone="yes"?>
<Relationships xmlns="http://schemas.openxmlformats.org/package/2006/relationships"><Relationship Id="rId9" Type="http://schemas.openxmlformats.org/officeDocument/2006/relationships/tags" Target="../tags/tag1432.xml"/><Relationship Id="rId8" Type="http://schemas.openxmlformats.org/officeDocument/2006/relationships/tags" Target="../tags/tag1431.xml"/><Relationship Id="rId7" Type="http://schemas.openxmlformats.org/officeDocument/2006/relationships/tags" Target="../tags/tag1430.xml"/><Relationship Id="rId6" Type="http://schemas.openxmlformats.org/officeDocument/2006/relationships/tags" Target="../tags/tag1429.xml"/><Relationship Id="rId5" Type="http://schemas.openxmlformats.org/officeDocument/2006/relationships/tags" Target="../tags/tag1428.xml"/><Relationship Id="rId4" Type="http://schemas.openxmlformats.org/officeDocument/2006/relationships/tags" Target="../tags/tag1427.xml"/><Relationship Id="rId3" Type="http://schemas.openxmlformats.org/officeDocument/2006/relationships/tags" Target="../tags/tag1426.xml"/><Relationship Id="rId2" Type="http://schemas.openxmlformats.org/officeDocument/2006/relationships/tags" Target="../tags/tag1425.xml"/><Relationship Id="rId18" Type="http://schemas.openxmlformats.org/officeDocument/2006/relationships/slideLayout" Target="../slideLayouts/slideLayout13.xml"/><Relationship Id="rId17" Type="http://schemas.openxmlformats.org/officeDocument/2006/relationships/tags" Target="../tags/tag1440.xml"/><Relationship Id="rId16" Type="http://schemas.openxmlformats.org/officeDocument/2006/relationships/tags" Target="../tags/tag1439.xml"/><Relationship Id="rId15" Type="http://schemas.openxmlformats.org/officeDocument/2006/relationships/tags" Target="../tags/tag1438.xml"/><Relationship Id="rId14" Type="http://schemas.openxmlformats.org/officeDocument/2006/relationships/tags" Target="../tags/tag1437.xml"/><Relationship Id="rId13" Type="http://schemas.openxmlformats.org/officeDocument/2006/relationships/tags" Target="../tags/tag1436.xml"/><Relationship Id="rId12" Type="http://schemas.openxmlformats.org/officeDocument/2006/relationships/tags" Target="../tags/tag1435.xml"/><Relationship Id="rId11" Type="http://schemas.openxmlformats.org/officeDocument/2006/relationships/tags" Target="../tags/tag1434.xml"/><Relationship Id="rId10" Type="http://schemas.openxmlformats.org/officeDocument/2006/relationships/tags" Target="../tags/tag1433.xml"/><Relationship Id="rId1" Type="http://schemas.openxmlformats.org/officeDocument/2006/relationships/tags" Target="../tags/tag1424.xml"/></Relationships>
</file>

<file path=ppt/slides/_rels/slide44.xml.rels><?xml version="1.0" encoding="UTF-8" standalone="yes"?>
<Relationships xmlns="http://schemas.openxmlformats.org/package/2006/relationships"><Relationship Id="rId9" Type="http://schemas.openxmlformats.org/officeDocument/2006/relationships/image" Target="../media/image97.png"/><Relationship Id="rId8" Type="http://schemas.openxmlformats.org/officeDocument/2006/relationships/tags" Target="../tags/tag1446.xml"/><Relationship Id="rId7" Type="http://schemas.openxmlformats.org/officeDocument/2006/relationships/image" Target="../media/image96.svg"/><Relationship Id="rId6" Type="http://schemas.openxmlformats.org/officeDocument/2006/relationships/image" Target="../media/image95.png"/><Relationship Id="rId5" Type="http://schemas.openxmlformats.org/officeDocument/2006/relationships/tags" Target="../tags/tag1445.xml"/><Relationship Id="rId4" Type="http://schemas.openxmlformats.org/officeDocument/2006/relationships/tags" Target="../tags/tag1444.xml"/><Relationship Id="rId3" Type="http://schemas.openxmlformats.org/officeDocument/2006/relationships/tags" Target="../tags/tag1443.xml"/><Relationship Id="rId21" Type="http://schemas.openxmlformats.org/officeDocument/2006/relationships/slideLayout" Target="../slideLayouts/slideLayout23.xml"/><Relationship Id="rId20" Type="http://schemas.openxmlformats.org/officeDocument/2006/relationships/tags" Target="../tags/tag1454.xml"/><Relationship Id="rId2" Type="http://schemas.openxmlformats.org/officeDocument/2006/relationships/tags" Target="../tags/tag1442.xml"/><Relationship Id="rId19" Type="http://schemas.openxmlformats.org/officeDocument/2006/relationships/tags" Target="../tags/tag1453.xml"/><Relationship Id="rId18" Type="http://schemas.openxmlformats.org/officeDocument/2006/relationships/tags" Target="../tags/tag1452.xml"/><Relationship Id="rId17" Type="http://schemas.openxmlformats.org/officeDocument/2006/relationships/tags" Target="../tags/tag1451.xml"/><Relationship Id="rId16" Type="http://schemas.openxmlformats.org/officeDocument/2006/relationships/tags" Target="../tags/tag1450.xml"/><Relationship Id="rId15" Type="http://schemas.openxmlformats.org/officeDocument/2006/relationships/tags" Target="../tags/tag1449.xml"/><Relationship Id="rId14" Type="http://schemas.openxmlformats.org/officeDocument/2006/relationships/tags" Target="../tags/tag1448.xml"/><Relationship Id="rId13" Type="http://schemas.openxmlformats.org/officeDocument/2006/relationships/image" Target="../media/image100.svg"/><Relationship Id="rId12" Type="http://schemas.openxmlformats.org/officeDocument/2006/relationships/image" Target="../media/image99.png"/><Relationship Id="rId11" Type="http://schemas.openxmlformats.org/officeDocument/2006/relationships/tags" Target="../tags/tag1447.xml"/><Relationship Id="rId10" Type="http://schemas.openxmlformats.org/officeDocument/2006/relationships/image" Target="../media/image98.svg"/><Relationship Id="rId1" Type="http://schemas.openxmlformats.org/officeDocument/2006/relationships/tags" Target="../tags/tag1441.xml"/></Relationships>
</file>

<file path=ppt/slides/_rels/slide45.xml.rels><?xml version="1.0" encoding="UTF-8" standalone="yes"?>
<Relationships xmlns="http://schemas.openxmlformats.org/package/2006/relationships"><Relationship Id="rId9" Type="http://schemas.openxmlformats.org/officeDocument/2006/relationships/tags" Target="../tags/tag1463.xml"/><Relationship Id="rId8" Type="http://schemas.openxmlformats.org/officeDocument/2006/relationships/tags" Target="../tags/tag1462.xml"/><Relationship Id="rId7" Type="http://schemas.openxmlformats.org/officeDocument/2006/relationships/tags" Target="../tags/tag1461.xml"/><Relationship Id="rId6" Type="http://schemas.openxmlformats.org/officeDocument/2006/relationships/tags" Target="../tags/tag1460.xml"/><Relationship Id="rId5" Type="http://schemas.openxmlformats.org/officeDocument/2006/relationships/tags" Target="../tags/tag1459.xml"/><Relationship Id="rId4" Type="http://schemas.openxmlformats.org/officeDocument/2006/relationships/tags" Target="../tags/tag1458.xml"/><Relationship Id="rId3" Type="http://schemas.openxmlformats.org/officeDocument/2006/relationships/tags" Target="../tags/tag1457.xml"/><Relationship Id="rId2" Type="http://schemas.openxmlformats.org/officeDocument/2006/relationships/tags" Target="../tags/tag1456.xml"/><Relationship Id="rId12" Type="http://schemas.openxmlformats.org/officeDocument/2006/relationships/slideLayout" Target="../slideLayouts/slideLayout13.xml"/><Relationship Id="rId11" Type="http://schemas.openxmlformats.org/officeDocument/2006/relationships/tags" Target="../tags/tag1465.xml"/><Relationship Id="rId10" Type="http://schemas.openxmlformats.org/officeDocument/2006/relationships/tags" Target="../tags/tag1464.xml"/><Relationship Id="rId1" Type="http://schemas.openxmlformats.org/officeDocument/2006/relationships/tags" Target="../tags/tag1455.xml"/></Relationships>
</file>

<file path=ppt/slides/_rels/slide46.xml.rels><?xml version="1.0" encoding="UTF-8" standalone="yes"?>
<Relationships xmlns="http://schemas.openxmlformats.org/package/2006/relationships"><Relationship Id="rId9" Type="http://schemas.openxmlformats.org/officeDocument/2006/relationships/tags" Target="../tags/tag1473.xml"/><Relationship Id="rId8" Type="http://schemas.openxmlformats.org/officeDocument/2006/relationships/tags" Target="../tags/tag1472.xml"/><Relationship Id="rId7" Type="http://schemas.openxmlformats.org/officeDocument/2006/relationships/tags" Target="../tags/tag1471.xml"/><Relationship Id="rId6" Type="http://schemas.openxmlformats.org/officeDocument/2006/relationships/tags" Target="../tags/tag1470.xml"/><Relationship Id="rId5" Type="http://schemas.openxmlformats.org/officeDocument/2006/relationships/tags" Target="../tags/tag1469.xml"/><Relationship Id="rId4" Type="http://schemas.openxmlformats.org/officeDocument/2006/relationships/image" Target="../media/image101.jpeg"/><Relationship Id="rId3" Type="http://schemas.openxmlformats.org/officeDocument/2006/relationships/tags" Target="../tags/tag1468.xml"/><Relationship Id="rId24" Type="http://schemas.openxmlformats.org/officeDocument/2006/relationships/slideLayout" Target="../slideLayouts/slideLayout23.xml"/><Relationship Id="rId23" Type="http://schemas.openxmlformats.org/officeDocument/2006/relationships/tags" Target="../tags/tag1485.xml"/><Relationship Id="rId22" Type="http://schemas.openxmlformats.org/officeDocument/2006/relationships/tags" Target="../tags/tag1484.xml"/><Relationship Id="rId21" Type="http://schemas.openxmlformats.org/officeDocument/2006/relationships/tags" Target="../tags/tag1483.xml"/><Relationship Id="rId20" Type="http://schemas.openxmlformats.org/officeDocument/2006/relationships/image" Target="../media/image103.jpeg"/><Relationship Id="rId2" Type="http://schemas.openxmlformats.org/officeDocument/2006/relationships/tags" Target="../tags/tag1467.xml"/><Relationship Id="rId19" Type="http://schemas.openxmlformats.org/officeDocument/2006/relationships/tags" Target="../tags/tag1482.xml"/><Relationship Id="rId18" Type="http://schemas.openxmlformats.org/officeDocument/2006/relationships/tags" Target="../tags/tag1481.xml"/><Relationship Id="rId17" Type="http://schemas.openxmlformats.org/officeDocument/2006/relationships/tags" Target="../tags/tag1480.xml"/><Relationship Id="rId16" Type="http://schemas.openxmlformats.org/officeDocument/2006/relationships/tags" Target="../tags/tag1479.xml"/><Relationship Id="rId15" Type="http://schemas.openxmlformats.org/officeDocument/2006/relationships/tags" Target="../tags/tag1478.xml"/><Relationship Id="rId14" Type="http://schemas.openxmlformats.org/officeDocument/2006/relationships/tags" Target="../tags/tag1477.xml"/><Relationship Id="rId13" Type="http://schemas.openxmlformats.org/officeDocument/2006/relationships/image" Target="../media/image102.jpeg"/><Relationship Id="rId12" Type="http://schemas.openxmlformats.org/officeDocument/2006/relationships/tags" Target="../tags/tag1476.xml"/><Relationship Id="rId11" Type="http://schemas.openxmlformats.org/officeDocument/2006/relationships/tags" Target="../tags/tag1475.xml"/><Relationship Id="rId10" Type="http://schemas.openxmlformats.org/officeDocument/2006/relationships/tags" Target="../tags/tag1474.xml"/><Relationship Id="rId1" Type="http://schemas.openxmlformats.org/officeDocument/2006/relationships/tags" Target="../tags/tag1466.xml"/></Relationships>
</file>

<file path=ppt/slides/_rels/slide47.xml.rels><?xml version="1.0" encoding="UTF-8" standalone="yes"?>
<Relationships xmlns="http://schemas.openxmlformats.org/package/2006/relationships"><Relationship Id="rId9" Type="http://schemas.openxmlformats.org/officeDocument/2006/relationships/tags" Target="../tags/tag1493.xml"/><Relationship Id="rId8" Type="http://schemas.openxmlformats.org/officeDocument/2006/relationships/tags" Target="../tags/tag1492.xml"/><Relationship Id="rId7" Type="http://schemas.openxmlformats.org/officeDocument/2006/relationships/tags" Target="../tags/tag1491.xml"/><Relationship Id="rId6" Type="http://schemas.openxmlformats.org/officeDocument/2006/relationships/tags" Target="../tags/tag1490.xml"/><Relationship Id="rId5" Type="http://schemas.openxmlformats.org/officeDocument/2006/relationships/tags" Target="../tags/tag1489.xml"/><Relationship Id="rId4" Type="http://schemas.openxmlformats.org/officeDocument/2006/relationships/tags" Target="../tags/tag1488.xml"/><Relationship Id="rId3" Type="http://schemas.openxmlformats.org/officeDocument/2006/relationships/image" Target="../media/image104.jpeg"/><Relationship Id="rId2" Type="http://schemas.openxmlformats.org/officeDocument/2006/relationships/tags" Target="../tags/tag1487.xml"/><Relationship Id="rId17" Type="http://schemas.openxmlformats.org/officeDocument/2006/relationships/notesSlide" Target="../notesSlides/notesSlide11.xml"/><Relationship Id="rId16" Type="http://schemas.openxmlformats.org/officeDocument/2006/relationships/slideLayout" Target="../slideLayouts/slideLayout23.xml"/><Relationship Id="rId15" Type="http://schemas.openxmlformats.org/officeDocument/2006/relationships/tags" Target="../tags/tag1499.xml"/><Relationship Id="rId14" Type="http://schemas.openxmlformats.org/officeDocument/2006/relationships/tags" Target="../tags/tag1498.xml"/><Relationship Id="rId13" Type="http://schemas.openxmlformats.org/officeDocument/2006/relationships/tags" Target="../tags/tag1497.xml"/><Relationship Id="rId12" Type="http://schemas.openxmlformats.org/officeDocument/2006/relationships/tags" Target="../tags/tag1496.xml"/><Relationship Id="rId11" Type="http://schemas.openxmlformats.org/officeDocument/2006/relationships/tags" Target="../tags/tag1495.xml"/><Relationship Id="rId10" Type="http://schemas.openxmlformats.org/officeDocument/2006/relationships/tags" Target="../tags/tag1494.xml"/><Relationship Id="rId1" Type="http://schemas.openxmlformats.org/officeDocument/2006/relationships/tags" Target="../tags/tag1486.xml"/></Relationships>
</file>

<file path=ppt/slides/_rels/slide48.xml.rels><?xml version="1.0" encoding="UTF-8" standalone="yes"?>
<Relationships xmlns="http://schemas.openxmlformats.org/package/2006/relationships"><Relationship Id="rId9" Type="http://schemas.openxmlformats.org/officeDocument/2006/relationships/tags" Target="../tags/tag1507.xml"/><Relationship Id="rId8" Type="http://schemas.openxmlformats.org/officeDocument/2006/relationships/tags" Target="../tags/tag1506.xml"/><Relationship Id="rId7" Type="http://schemas.openxmlformats.org/officeDocument/2006/relationships/tags" Target="../tags/tag1505.xml"/><Relationship Id="rId6" Type="http://schemas.openxmlformats.org/officeDocument/2006/relationships/image" Target="../media/image105.jpeg"/><Relationship Id="rId5" Type="http://schemas.openxmlformats.org/officeDocument/2006/relationships/tags" Target="../tags/tag1504.xml"/><Relationship Id="rId4" Type="http://schemas.openxmlformats.org/officeDocument/2006/relationships/tags" Target="../tags/tag1503.xml"/><Relationship Id="rId3" Type="http://schemas.openxmlformats.org/officeDocument/2006/relationships/tags" Target="../tags/tag1502.xml"/><Relationship Id="rId2" Type="http://schemas.openxmlformats.org/officeDocument/2006/relationships/tags" Target="../tags/tag1501.xml"/><Relationship Id="rId18" Type="http://schemas.openxmlformats.org/officeDocument/2006/relationships/slideLayout" Target="../slideLayouts/slideLayout23.xml"/><Relationship Id="rId17" Type="http://schemas.openxmlformats.org/officeDocument/2006/relationships/tags" Target="../tags/tag1513.xml"/><Relationship Id="rId16" Type="http://schemas.openxmlformats.org/officeDocument/2006/relationships/image" Target="../media/image107.jpeg"/><Relationship Id="rId15" Type="http://schemas.openxmlformats.org/officeDocument/2006/relationships/tags" Target="../tags/tag1512.xml"/><Relationship Id="rId14" Type="http://schemas.openxmlformats.org/officeDocument/2006/relationships/tags" Target="../tags/tag1511.xml"/><Relationship Id="rId13" Type="http://schemas.openxmlformats.org/officeDocument/2006/relationships/tags" Target="../tags/tag1510.xml"/><Relationship Id="rId12" Type="http://schemas.openxmlformats.org/officeDocument/2006/relationships/tags" Target="../tags/tag1509.xml"/><Relationship Id="rId11" Type="http://schemas.openxmlformats.org/officeDocument/2006/relationships/image" Target="../media/image106.jpeg"/><Relationship Id="rId10" Type="http://schemas.openxmlformats.org/officeDocument/2006/relationships/tags" Target="../tags/tag1508.xml"/><Relationship Id="rId1" Type="http://schemas.openxmlformats.org/officeDocument/2006/relationships/tags" Target="../tags/tag1500.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15.xml"/><Relationship Id="rId1" Type="http://schemas.openxmlformats.org/officeDocument/2006/relationships/tags" Target="../tags/tag151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12.xml"/><Relationship Id="rId1" Type="http://schemas.openxmlformats.org/officeDocument/2006/relationships/tags" Target="../tags/tag811.xml"/></Relationships>
</file>

<file path=ppt/slides/_rels/slide50.xml.rels><?xml version="1.0" encoding="UTF-8" standalone="yes"?>
<Relationships xmlns="http://schemas.openxmlformats.org/package/2006/relationships"><Relationship Id="rId9" Type="http://schemas.openxmlformats.org/officeDocument/2006/relationships/tags" Target="../tags/tag1523.xml"/><Relationship Id="rId8" Type="http://schemas.openxmlformats.org/officeDocument/2006/relationships/tags" Target="../tags/tag1522.xml"/><Relationship Id="rId7" Type="http://schemas.openxmlformats.org/officeDocument/2006/relationships/tags" Target="../tags/tag1521.xml"/><Relationship Id="rId6" Type="http://schemas.openxmlformats.org/officeDocument/2006/relationships/tags" Target="../tags/tag1520.xml"/><Relationship Id="rId5" Type="http://schemas.openxmlformats.org/officeDocument/2006/relationships/tags" Target="../tags/tag1519.xml"/><Relationship Id="rId4" Type="http://schemas.openxmlformats.org/officeDocument/2006/relationships/tags" Target="../tags/tag1518.xml"/><Relationship Id="rId3" Type="http://schemas.openxmlformats.org/officeDocument/2006/relationships/image" Target="../media/image108.jpeg"/><Relationship Id="rId2" Type="http://schemas.openxmlformats.org/officeDocument/2006/relationships/tags" Target="../tags/tag1517.xml"/><Relationship Id="rId17" Type="http://schemas.openxmlformats.org/officeDocument/2006/relationships/notesSlide" Target="../notesSlides/notesSlide12.xml"/><Relationship Id="rId16" Type="http://schemas.openxmlformats.org/officeDocument/2006/relationships/slideLayout" Target="../slideLayouts/slideLayout23.xml"/><Relationship Id="rId15" Type="http://schemas.openxmlformats.org/officeDocument/2006/relationships/tags" Target="../tags/tag1529.xml"/><Relationship Id="rId14" Type="http://schemas.openxmlformats.org/officeDocument/2006/relationships/tags" Target="../tags/tag1528.xml"/><Relationship Id="rId13" Type="http://schemas.openxmlformats.org/officeDocument/2006/relationships/tags" Target="../tags/tag1527.xml"/><Relationship Id="rId12" Type="http://schemas.openxmlformats.org/officeDocument/2006/relationships/tags" Target="../tags/tag1526.xml"/><Relationship Id="rId11" Type="http://schemas.openxmlformats.org/officeDocument/2006/relationships/tags" Target="../tags/tag1525.xml"/><Relationship Id="rId10" Type="http://schemas.openxmlformats.org/officeDocument/2006/relationships/tags" Target="../tags/tag1524.xml"/><Relationship Id="rId1" Type="http://schemas.openxmlformats.org/officeDocument/2006/relationships/tags" Target="../tags/tag1516.xml"/></Relationships>
</file>

<file path=ppt/slides/_rels/slide51.xml.rels><?xml version="1.0" encoding="UTF-8" standalone="yes"?>
<Relationships xmlns="http://schemas.openxmlformats.org/package/2006/relationships"><Relationship Id="rId9" Type="http://schemas.openxmlformats.org/officeDocument/2006/relationships/tags" Target="../tags/tag1536.xml"/><Relationship Id="rId8" Type="http://schemas.openxmlformats.org/officeDocument/2006/relationships/image" Target="../media/image110.jpeg"/><Relationship Id="rId7" Type="http://schemas.openxmlformats.org/officeDocument/2006/relationships/tags" Target="../tags/tag1535.xml"/><Relationship Id="rId6" Type="http://schemas.openxmlformats.org/officeDocument/2006/relationships/tags" Target="../tags/tag1534.xml"/><Relationship Id="rId5" Type="http://schemas.openxmlformats.org/officeDocument/2006/relationships/image" Target="../media/image109.jpeg"/><Relationship Id="rId4" Type="http://schemas.openxmlformats.org/officeDocument/2006/relationships/tags" Target="../tags/tag1533.xml"/><Relationship Id="rId3" Type="http://schemas.openxmlformats.org/officeDocument/2006/relationships/tags" Target="../tags/tag1532.xml"/><Relationship Id="rId2" Type="http://schemas.openxmlformats.org/officeDocument/2006/relationships/tags" Target="../tags/tag1531.xml"/><Relationship Id="rId18" Type="http://schemas.openxmlformats.org/officeDocument/2006/relationships/slideLayout" Target="../slideLayouts/slideLayout23.xml"/><Relationship Id="rId17" Type="http://schemas.openxmlformats.org/officeDocument/2006/relationships/tags" Target="../tags/tag1543.xml"/><Relationship Id="rId16" Type="http://schemas.openxmlformats.org/officeDocument/2006/relationships/tags" Target="../tags/tag1542.xml"/><Relationship Id="rId15" Type="http://schemas.openxmlformats.org/officeDocument/2006/relationships/tags" Target="../tags/tag1541.xml"/><Relationship Id="rId14" Type="http://schemas.openxmlformats.org/officeDocument/2006/relationships/tags" Target="../tags/tag1540.xml"/><Relationship Id="rId13" Type="http://schemas.openxmlformats.org/officeDocument/2006/relationships/image" Target="../media/image111.jpeg"/><Relationship Id="rId12" Type="http://schemas.openxmlformats.org/officeDocument/2006/relationships/tags" Target="../tags/tag1539.xml"/><Relationship Id="rId11" Type="http://schemas.openxmlformats.org/officeDocument/2006/relationships/tags" Target="../tags/tag1538.xml"/><Relationship Id="rId10" Type="http://schemas.openxmlformats.org/officeDocument/2006/relationships/tags" Target="../tags/tag1537.xml"/><Relationship Id="rId1" Type="http://schemas.openxmlformats.org/officeDocument/2006/relationships/tags" Target="../tags/tag1530.xml"/></Relationships>
</file>

<file path=ppt/slides/_rels/slide52.xml.rels><?xml version="1.0" encoding="UTF-8" standalone="yes"?>
<Relationships xmlns="http://schemas.openxmlformats.org/package/2006/relationships"><Relationship Id="rId9" Type="http://schemas.openxmlformats.org/officeDocument/2006/relationships/tags" Target="../tags/tag1551.xml"/><Relationship Id="rId8" Type="http://schemas.openxmlformats.org/officeDocument/2006/relationships/tags" Target="../tags/tag1550.xml"/><Relationship Id="rId7" Type="http://schemas.openxmlformats.org/officeDocument/2006/relationships/tags" Target="../tags/tag1549.xml"/><Relationship Id="rId6" Type="http://schemas.openxmlformats.org/officeDocument/2006/relationships/tags" Target="../tags/tag1548.xml"/><Relationship Id="rId5" Type="http://schemas.openxmlformats.org/officeDocument/2006/relationships/tags" Target="../tags/tag1547.xml"/><Relationship Id="rId4" Type="http://schemas.openxmlformats.org/officeDocument/2006/relationships/image" Target="../media/image112.jpeg"/><Relationship Id="rId3" Type="http://schemas.openxmlformats.org/officeDocument/2006/relationships/tags" Target="../tags/tag1546.xml"/><Relationship Id="rId2" Type="http://schemas.openxmlformats.org/officeDocument/2006/relationships/tags" Target="../tags/tag1545.xml"/><Relationship Id="rId14" Type="http://schemas.openxmlformats.org/officeDocument/2006/relationships/notesSlide" Target="../notesSlides/notesSlide13.xml"/><Relationship Id="rId13" Type="http://schemas.openxmlformats.org/officeDocument/2006/relationships/slideLayout" Target="../slideLayouts/slideLayout23.xml"/><Relationship Id="rId12" Type="http://schemas.openxmlformats.org/officeDocument/2006/relationships/tags" Target="../tags/tag1554.xml"/><Relationship Id="rId11" Type="http://schemas.openxmlformats.org/officeDocument/2006/relationships/tags" Target="../tags/tag1553.xml"/><Relationship Id="rId10" Type="http://schemas.openxmlformats.org/officeDocument/2006/relationships/tags" Target="../tags/tag1552.xml"/><Relationship Id="rId1" Type="http://schemas.openxmlformats.org/officeDocument/2006/relationships/tags" Target="../tags/tag1544.xml"/></Relationships>
</file>

<file path=ppt/slides/_rels/slide53.xml.rels><?xml version="1.0" encoding="UTF-8" standalone="yes"?>
<Relationships xmlns="http://schemas.openxmlformats.org/package/2006/relationships"><Relationship Id="rId9" Type="http://schemas.openxmlformats.org/officeDocument/2006/relationships/tags" Target="../tags/tag1562.xml"/><Relationship Id="rId8" Type="http://schemas.openxmlformats.org/officeDocument/2006/relationships/tags" Target="../tags/tag1561.xml"/><Relationship Id="rId7" Type="http://schemas.openxmlformats.org/officeDocument/2006/relationships/image" Target="../media/image113.jpeg"/><Relationship Id="rId6" Type="http://schemas.openxmlformats.org/officeDocument/2006/relationships/tags" Target="../tags/tag1560.xml"/><Relationship Id="rId5" Type="http://schemas.openxmlformats.org/officeDocument/2006/relationships/tags" Target="../tags/tag1559.xml"/><Relationship Id="rId4" Type="http://schemas.openxmlformats.org/officeDocument/2006/relationships/tags" Target="../tags/tag1558.xml"/><Relationship Id="rId3" Type="http://schemas.openxmlformats.org/officeDocument/2006/relationships/tags" Target="../tags/tag1557.xml"/><Relationship Id="rId2" Type="http://schemas.openxmlformats.org/officeDocument/2006/relationships/tags" Target="../tags/tag1556.xml"/><Relationship Id="rId18" Type="http://schemas.openxmlformats.org/officeDocument/2006/relationships/slideLayout" Target="../slideLayouts/slideLayout23.xml"/><Relationship Id="rId17" Type="http://schemas.openxmlformats.org/officeDocument/2006/relationships/tags" Target="../tags/tag1568.xml"/><Relationship Id="rId16" Type="http://schemas.openxmlformats.org/officeDocument/2006/relationships/image" Target="../media/image115.jpeg"/><Relationship Id="rId15" Type="http://schemas.openxmlformats.org/officeDocument/2006/relationships/tags" Target="../tags/tag1567.xml"/><Relationship Id="rId14" Type="http://schemas.openxmlformats.org/officeDocument/2006/relationships/tags" Target="../tags/tag1566.xml"/><Relationship Id="rId13" Type="http://schemas.openxmlformats.org/officeDocument/2006/relationships/tags" Target="../tags/tag1565.xml"/><Relationship Id="rId12" Type="http://schemas.openxmlformats.org/officeDocument/2006/relationships/image" Target="../media/image114.jpeg"/><Relationship Id="rId11" Type="http://schemas.openxmlformats.org/officeDocument/2006/relationships/tags" Target="../tags/tag1564.xml"/><Relationship Id="rId10" Type="http://schemas.openxmlformats.org/officeDocument/2006/relationships/tags" Target="../tags/tag1563.xml"/><Relationship Id="rId1" Type="http://schemas.openxmlformats.org/officeDocument/2006/relationships/tags" Target="../tags/tag1555.xml"/></Relationships>
</file>

<file path=ppt/slides/_rels/slide54.xml.rels><?xml version="1.0" encoding="UTF-8" standalone="yes"?>
<Relationships xmlns="http://schemas.openxmlformats.org/package/2006/relationships"><Relationship Id="rId9" Type="http://schemas.openxmlformats.org/officeDocument/2006/relationships/tags" Target="../tags/tag1576.xml"/><Relationship Id="rId8" Type="http://schemas.openxmlformats.org/officeDocument/2006/relationships/tags" Target="../tags/tag1575.xml"/><Relationship Id="rId7" Type="http://schemas.openxmlformats.org/officeDocument/2006/relationships/tags" Target="../tags/tag1574.xml"/><Relationship Id="rId6" Type="http://schemas.openxmlformats.org/officeDocument/2006/relationships/tags" Target="../tags/tag1573.xml"/><Relationship Id="rId5" Type="http://schemas.openxmlformats.org/officeDocument/2006/relationships/tags" Target="../tags/tag1572.xml"/><Relationship Id="rId4" Type="http://schemas.openxmlformats.org/officeDocument/2006/relationships/tags" Target="../tags/tag1571.xml"/><Relationship Id="rId3" Type="http://schemas.openxmlformats.org/officeDocument/2006/relationships/image" Target="../media/image116.jpeg"/><Relationship Id="rId24" Type="http://schemas.openxmlformats.org/officeDocument/2006/relationships/slideLayout" Target="../slideLayouts/slideLayout23.xml"/><Relationship Id="rId23" Type="http://schemas.openxmlformats.org/officeDocument/2006/relationships/tags" Target="../tags/tag1584.xml"/><Relationship Id="rId22" Type="http://schemas.openxmlformats.org/officeDocument/2006/relationships/image" Target="../media/image122.svg"/><Relationship Id="rId21" Type="http://schemas.openxmlformats.org/officeDocument/2006/relationships/image" Target="../media/image121.png"/><Relationship Id="rId20" Type="http://schemas.openxmlformats.org/officeDocument/2006/relationships/tags" Target="../tags/tag1583.xml"/><Relationship Id="rId2" Type="http://schemas.openxmlformats.org/officeDocument/2006/relationships/tags" Target="../tags/tag1570.xml"/><Relationship Id="rId19" Type="http://schemas.openxmlformats.org/officeDocument/2006/relationships/image" Target="../media/image120.svg"/><Relationship Id="rId18" Type="http://schemas.openxmlformats.org/officeDocument/2006/relationships/image" Target="../media/image119.png"/><Relationship Id="rId17" Type="http://schemas.openxmlformats.org/officeDocument/2006/relationships/tags" Target="../tags/tag1582.xml"/><Relationship Id="rId16" Type="http://schemas.openxmlformats.org/officeDocument/2006/relationships/image" Target="../media/image118.svg"/><Relationship Id="rId15" Type="http://schemas.openxmlformats.org/officeDocument/2006/relationships/image" Target="../media/image117.png"/><Relationship Id="rId14" Type="http://schemas.openxmlformats.org/officeDocument/2006/relationships/tags" Target="../tags/tag1581.xml"/><Relationship Id="rId13" Type="http://schemas.openxmlformats.org/officeDocument/2006/relationships/tags" Target="../tags/tag1580.xml"/><Relationship Id="rId12" Type="http://schemas.openxmlformats.org/officeDocument/2006/relationships/tags" Target="../tags/tag1579.xml"/><Relationship Id="rId11" Type="http://schemas.openxmlformats.org/officeDocument/2006/relationships/tags" Target="../tags/tag1578.xml"/><Relationship Id="rId10" Type="http://schemas.openxmlformats.org/officeDocument/2006/relationships/tags" Target="../tags/tag1577.xml"/><Relationship Id="rId1" Type="http://schemas.openxmlformats.org/officeDocument/2006/relationships/tags" Target="../tags/tag1569.xml"/></Relationships>
</file>

<file path=ppt/slides/_rels/slide55.xml.rels><?xml version="1.0" encoding="UTF-8" standalone="yes"?>
<Relationships xmlns="http://schemas.openxmlformats.org/package/2006/relationships"><Relationship Id="rId9" Type="http://schemas.openxmlformats.org/officeDocument/2006/relationships/tags" Target="../tags/tag1592.xml"/><Relationship Id="rId8" Type="http://schemas.openxmlformats.org/officeDocument/2006/relationships/tags" Target="../tags/tag1591.xml"/><Relationship Id="rId7" Type="http://schemas.openxmlformats.org/officeDocument/2006/relationships/tags" Target="../tags/tag1590.xml"/><Relationship Id="rId6" Type="http://schemas.openxmlformats.org/officeDocument/2006/relationships/image" Target="../media/image123.jpeg"/><Relationship Id="rId5" Type="http://schemas.openxmlformats.org/officeDocument/2006/relationships/tags" Target="../tags/tag1589.xml"/><Relationship Id="rId4" Type="http://schemas.openxmlformats.org/officeDocument/2006/relationships/tags" Target="../tags/tag1588.xml"/><Relationship Id="rId34" Type="http://schemas.openxmlformats.org/officeDocument/2006/relationships/slideLayout" Target="../slideLayouts/slideLayout23.xml"/><Relationship Id="rId33" Type="http://schemas.openxmlformats.org/officeDocument/2006/relationships/tags" Target="../tags/tag1614.xml"/><Relationship Id="rId32" Type="http://schemas.openxmlformats.org/officeDocument/2006/relationships/tags" Target="../tags/tag1613.xml"/><Relationship Id="rId31" Type="http://schemas.openxmlformats.org/officeDocument/2006/relationships/tags" Target="../tags/tag1612.xml"/><Relationship Id="rId30" Type="http://schemas.openxmlformats.org/officeDocument/2006/relationships/tags" Target="../tags/tag1611.xml"/><Relationship Id="rId3" Type="http://schemas.openxmlformats.org/officeDocument/2006/relationships/tags" Target="../tags/tag1587.xml"/><Relationship Id="rId29" Type="http://schemas.openxmlformats.org/officeDocument/2006/relationships/tags" Target="../tags/tag1610.xml"/><Relationship Id="rId28" Type="http://schemas.openxmlformats.org/officeDocument/2006/relationships/tags" Target="../tags/tag1609.xml"/><Relationship Id="rId27" Type="http://schemas.openxmlformats.org/officeDocument/2006/relationships/tags" Target="../tags/tag1608.xml"/><Relationship Id="rId26" Type="http://schemas.openxmlformats.org/officeDocument/2006/relationships/tags" Target="../tags/tag1607.xml"/><Relationship Id="rId25" Type="http://schemas.openxmlformats.org/officeDocument/2006/relationships/tags" Target="../tags/tag1606.xml"/><Relationship Id="rId24" Type="http://schemas.openxmlformats.org/officeDocument/2006/relationships/tags" Target="../tags/tag1605.xml"/><Relationship Id="rId23" Type="http://schemas.openxmlformats.org/officeDocument/2006/relationships/tags" Target="../tags/tag1604.xml"/><Relationship Id="rId22" Type="http://schemas.openxmlformats.org/officeDocument/2006/relationships/image" Target="../media/image125.jpeg"/><Relationship Id="rId21" Type="http://schemas.openxmlformats.org/officeDocument/2006/relationships/tags" Target="../tags/tag1603.xml"/><Relationship Id="rId20" Type="http://schemas.openxmlformats.org/officeDocument/2006/relationships/tags" Target="../tags/tag1602.xml"/><Relationship Id="rId2" Type="http://schemas.openxmlformats.org/officeDocument/2006/relationships/tags" Target="../tags/tag1586.xml"/><Relationship Id="rId19" Type="http://schemas.openxmlformats.org/officeDocument/2006/relationships/tags" Target="../tags/tag1601.xml"/><Relationship Id="rId18" Type="http://schemas.openxmlformats.org/officeDocument/2006/relationships/tags" Target="../tags/tag1600.xml"/><Relationship Id="rId17" Type="http://schemas.openxmlformats.org/officeDocument/2006/relationships/tags" Target="../tags/tag1599.xml"/><Relationship Id="rId16" Type="http://schemas.openxmlformats.org/officeDocument/2006/relationships/tags" Target="../tags/tag1598.xml"/><Relationship Id="rId15" Type="http://schemas.openxmlformats.org/officeDocument/2006/relationships/image" Target="../media/image124.jpeg"/><Relationship Id="rId14" Type="http://schemas.openxmlformats.org/officeDocument/2006/relationships/tags" Target="../tags/tag1597.xml"/><Relationship Id="rId13" Type="http://schemas.openxmlformats.org/officeDocument/2006/relationships/tags" Target="../tags/tag1596.xml"/><Relationship Id="rId12" Type="http://schemas.openxmlformats.org/officeDocument/2006/relationships/tags" Target="../tags/tag1595.xml"/><Relationship Id="rId11" Type="http://schemas.openxmlformats.org/officeDocument/2006/relationships/tags" Target="../tags/tag1594.xml"/><Relationship Id="rId10" Type="http://schemas.openxmlformats.org/officeDocument/2006/relationships/tags" Target="../tags/tag1593.xml"/><Relationship Id="rId1" Type="http://schemas.openxmlformats.org/officeDocument/2006/relationships/tags" Target="../tags/tag1585.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1616.xml"/><Relationship Id="rId4" Type="http://schemas.openxmlformats.org/officeDocument/2006/relationships/image" Target="../media/image126.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1615.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18.xml"/><Relationship Id="rId1" Type="http://schemas.openxmlformats.org/officeDocument/2006/relationships/tags" Target="../tags/tag1617.xml"/></Relationships>
</file>

<file path=ppt/slides/_rels/slide58.xml.rels><?xml version="1.0" encoding="UTF-8" standalone="yes"?>
<Relationships xmlns="http://schemas.openxmlformats.org/package/2006/relationships"><Relationship Id="rId9" Type="http://schemas.openxmlformats.org/officeDocument/2006/relationships/tags" Target="../tags/tag1626.xml"/><Relationship Id="rId8" Type="http://schemas.openxmlformats.org/officeDocument/2006/relationships/tags" Target="../tags/tag1625.xml"/><Relationship Id="rId7" Type="http://schemas.openxmlformats.org/officeDocument/2006/relationships/tags" Target="../tags/tag1624.xml"/><Relationship Id="rId6" Type="http://schemas.openxmlformats.org/officeDocument/2006/relationships/tags" Target="../tags/tag1623.xml"/><Relationship Id="rId5" Type="http://schemas.openxmlformats.org/officeDocument/2006/relationships/tags" Target="../tags/tag1622.xml"/><Relationship Id="rId4" Type="http://schemas.openxmlformats.org/officeDocument/2006/relationships/tags" Target="../tags/tag1621.xml"/><Relationship Id="rId3" Type="http://schemas.openxmlformats.org/officeDocument/2006/relationships/image" Target="../media/image127.jpeg"/><Relationship Id="rId2" Type="http://schemas.openxmlformats.org/officeDocument/2006/relationships/tags" Target="../tags/tag1620.xml"/><Relationship Id="rId17" Type="http://schemas.openxmlformats.org/officeDocument/2006/relationships/notesSlide" Target="../notesSlides/notesSlide14.xml"/><Relationship Id="rId16" Type="http://schemas.openxmlformats.org/officeDocument/2006/relationships/slideLayout" Target="../slideLayouts/slideLayout23.xml"/><Relationship Id="rId15" Type="http://schemas.openxmlformats.org/officeDocument/2006/relationships/tags" Target="../tags/tag1632.xml"/><Relationship Id="rId14" Type="http://schemas.openxmlformats.org/officeDocument/2006/relationships/tags" Target="../tags/tag1631.xml"/><Relationship Id="rId13" Type="http://schemas.openxmlformats.org/officeDocument/2006/relationships/tags" Target="../tags/tag1630.xml"/><Relationship Id="rId12" Type="http://schemas.openxmlformats.org/officeDocument/2006/relationships/tags" Target="../tags/tag1629.xml"/><Relationship Id="rId11" Type="http://schemas.openxmlformats.org/officeDocument/2006/relationships/tags" Target="../tags/tag1628.xml"/><Relationship Id="rId10" Type="http://schemas.openxmlformats.org/officeDocument/2006/relationships/tags" Target="../tags/tag1627.xml"/><Relationship Id="rId1" Type="http://schemas.openxmlformats.org/officeDocument/2006/relationships/tags" Target="../tags/tag1619.xml"/></Relationships>
</file>

<file path=ppt/slides/_rels/slide59.xml.rels><?xml version="1.0" encoding="UTF-8" standalone="yes"?>
<Relationships xmlns="http://schemas.openxmlformats.org/package/2006/relationships"><Relationship Id="rId9" Type="http://schemas.openxmlformats.org/officeDocument/2006/relationships/tags" Target="../tags/tag1640.xml"/><Relationship Id="rId8" Type="http://schemas.openxmlformats.org/officeDocument/2006/relationships/image" Target="../media/image128.jpeg"/><Relationship Id="rId7" Type="http://schemas.openxmlformats.org/officeDocument/2006/relationships/tags" Target="../tags/tag1639.xml"/><Relationship Id="rId6" Type="http://schemas.openxmlformats.org/officeDocument/2006/relationships/tags" Target="../tags/tag1638.xml"/><Relationship Id="rId5" Type="http://schemas.openxmlformats.org/officeDocument/2006/relationships/tags" Target="../tags/tag1637.xml"/><Relationship Id="rId4" Type="http://schemas.openxmlformats.org/officeDocument/2006/relationships/tags" Target="../tags/tag1636.xml"/><Relationship Id="rId3" Type="http://schemas.openxmlformats.org/officeDocument/2006/relationships/tags" Target="../tags/tag1635.xml"/><Relationship Id="rId2" Type="http://schemas.openxmlformats.org/officeDocument/2006/relationships/tags" Target="../tags/tag1634.xml"/><Relationship Id="rId10" Type="http://schemas.openxmlformats.org/officeDocument/2006/relationships/slideLayout" Target="../slideLayouts/slideLayout23.xml"/><Relationship Id="rId1" Type="http://schemas.openxmlformats.org/officeDocument/2006/relationships/tags" Target="../tags/tag1633.xml"/></Relationships>
</file>

<file path=ppt/slides/_rels/slide6.xml.rels><?xml version="1.0" encoding="UTF-8" standalone="yes"?>
<Relationships xmlns="http://schemas.openxmlformats.org/package/2006/relationships"><Relationship Id="rId9" Type="http://schemas.openxmlformats.org/officeDocument/2006/relationships/tags" Target="../tags/tag820.xml"/><Relationship Id="rId8" Type="http://schemas.openxmlformats.org/officeDocument/2006/relationships/tags" Target="../tags/tag819.xml"/><Relationship Id="rId7" Type="http://schemas.openxmlformats.org/officeDocument/2006/relationships/tags" Target="../tags/tag818.xml"/><Relationship Id="rId6" Type="http://schemas.openxmlformats.org/officeDocument/2006/relationships/tags" Target="../tags/tag817.xml"/><Relationship Id="rId5" Type="http://schemas.openxmlformats.org/officeDocument/2006/relationships/tags" Target="../tags/tag816.xml"/><Relationship Id="rId4" Type="http://schemas.openxmlformats.org/officeDocument/2006/relationships/tags" Target="../tags/tag815.xml"/><Relationship Id="rId3" Type="http://schemas.openxmlformats.org/officeDocument/2006/relationships/image" Target="../media/image22.jpeg"/><Relationship Id="rId23" Type="http://schemas.openxmlformats.org/officeDocument/2006/relationships/notesSlide" Target="../notesSlides/notesSlide1.xml"/><Relationship Id="rId22" Type="http://schemas.openxmlformats.org/officeDocument/2006/relationships/slideLayout" Target="../slideLayouts/slideLayout23.xml"/><Relationship Id="rId21" Type="http://schemas.openxmlformats.org/officeDocument/2006/relationships/tags" Target="../tags/tag832.xml"/><Relationship Id="rId20" Type="http://schemas.openxmlformats.org/officeDocument/2006/relationships/tags" Target="../tags/tag831.xml"/><Relationship Id="rId2" Type="http://schemas.openxmlformats.org/officeDocument/2006/relationships/tags" Target="../tags/tag814.xml"/><Relationship Id="rId19" Type="http://schemas.openxmlformats.org/officeDocument/2006/relationships/tags" Target="../tags/tag830.xml"/><Relationship Id="rId18" Type="http://schemas.openxmlformats.org/officeDocument/2006/relationships/tags" Target="../tags/tag829.xml"/><Relationship Id="rId17" Type="http://schemas.openxmlformats.org/officeDocument/2006/relationships/tags" Target="../tags/tag828.xml"/><Relationship Id="rId16" Type="http://schemas.openxmlformats.org/officeDocument/2006/relationships/tags" Target="../tags/tag827.xml"/><Relationship Id="rId15" Type="http://schemas.openxmlformats.org/officeDocument/2006/relationships/tags" Target="../tags/tag826.xml"/><Relationship Id="rId14" Type="http://schemas.openxmlformats.org/officeDocument/2006/relationships/tags" Target="../tags/tag825.xml"/><Relationship Id="rId13" Type="http://schemas.openxmlformats.org/officeDocument/2006/relationships/tags" Target="../tags/tag824.xml"/><Relationship Id="rId12" Type="http://schemas.openxmlformats.org/officeDocument/2006/relationships/tags" Target="../tags/tag823.xml"/><Relationship Id="rId11" Type="http://schemas.openxmlformats.org/officeDocument/2006/relationships/tags" Target="../tags/tag822.xml"/><Relationship Id="rId10" Type="http://schemas.openxmlformats.org/officeDocument/2006/relationships/tags" Target="../tags/tag821.xml"/><Relationship Id="rId1" Type="http://schemas.openxmlformats.org/officeDocument/2006/relationships/tags" Target="../tags/tag813.xml"/></Relationships>
</file>

<file path=ppt/slides/_rels/slide60.xml.rels><?xml version="1.0" encoding="UTF-8" standalone="yes"?>
<Relationships xmlns="http://schemas.openxmlformats.org/package/2006/relationships"><Relationship Id="rId9" Type="http://schemas.openxmlformats.org/officeDocument/2006/relationships/tags" Target="../tags/tag1648.xml"/><Relationship Id="rId8" Type="http://schemas.openxmlformats.org/officeDocument/2006/relationships/tags" Target="../tags/tag1647.xml"/><Relationship Id="rId7" Type="http://schemas.openxmlformats.org/officeDocument/2006/relationships/tags" Target="../tags/tag1646.xml"/><Relationship Id="rId6" Type="http://schemas.openxmlformats.org/officeDocument/2006/relationships/tags" Target="../tags/tag1645.xml"/><Relationship Id="rId5" Type="http://schemas.openxmlformats.org/officeDocument/2006/relationships/tags" Target="../tags/tag1644.xml"/><Relationship Id="rId4" Type="http://schemas.openxmlformats.org/officeDocument/2006/relationships/tags" Target="../tags/tag1643.xml"/><Relationship Id="rId3" Type="http://schemas.openxmlformats.org/officeDocument/2006/relationships/image" Target="../media/image129.jpeg"/><Relationship Id="rId2" Type="http://schemas.openxmlformats.org/officeDocument/2006/relationships/tags" Target="../tags/tag1642.xml"/><Relationship Id="rId17" Type="http://schemas.openxmlformats.org/officeDocument/2006/relationships/notesSlide" Target="../notesSlides/notesSlide15.xml"/><Relationship Id="rId16" Type="http://schemas.openxmlformats.org/officeDocument/2006/relationships/slideLayout" Target="../slideLayouts/slideLayout23.xml"/><Relationship Id="rId15" Type="http://schemas.openxmlformats.org/officeDocument/2006/relationships/tags" Target="../tags/tag1654.xml"/><Relationship Id="rId14" Type="http://schemas.openxmlformats.org/officeDocument/2006/relationships/tags" Target="../tags/tag1653.xml"/><Relationship Id="rId13" Type="http://schemas.openxmlformats.org/officeDocument/2006/relationships/tags" Target="../tags/tag1652.xml"/><Relationship Id="rId12" Type="http://schemas.openxmlformats.org/officeDocument/2006/relationships/tags" Target="../tags/tag1651.xml"/><Relationship Id="rId11" Type="http://schemas.openxmlformats.org/officeDocument/2006/relationships/tags" Target="../tags/tag1650.xml"/><Relationship Id="rId10" Type="http://schemas.openxmlformats.org/officeDocument/2006/relationships/tags" Target="../tags/tag1649.xml"/><Relationship Id="rId1" Type="http://schemas.openxmlformats.org/officeDocument/2006/relationships/tags" Target="../tags/tag1641.xml"/></Relationships>
</file>

<file path=ppt/slides/_rels/slide61.xml.rels><?xml version="1.0" encoding="UTF-8" standalone="yes"?>
<Relationships xmlns="http://schemas.openxmlformats.org/package/2006/relationships"><Relationship Id="rId9" Type="http://schemas.openxmlformats.org/officeDocument/2006/relationships/tags" Target="../tags/tag1661.xml"/><Relationship Id="rId8" Type="http://schemas.openxmlformats.org/officeDocument/2006/relationships/image" Target="../media/image131.jpeg"/><Relationship Id="rId7" Type="http://schemas.openxmlformats.org/officeDocument/2006/relationships/tags" Target="../tags/tag1660.xml"/><Relationship Id="rId6" Type="http://schemas.openxmlformats.org/officeDocument/2006/relationships/tags" Target="../tags/tag1659.xml"/><Relationship Id="rId5" Type="http://schemas.openxmlformats.org/officeDocument/2006/relationships/image" Target="../media/image130.jpeg"/><Relationship Id="rId4" Type="http://schemas.openxmlformats.org/officeDocument/2006/relationships/tags" Target="../tags/tag1658.xml"/><Relationship Id="rId3" Type="http://schemas.openxmlformats.org/officeDocument/2006/relationships/tags" Target="../tags/tag1657.xml"/><Relationship Id="rId2" Type="http://schemas.openxmlformats.org/officeDocument/2006/relationships/tags" Target="../tags/tag1656.xml"/><Relationship Id="rId18" Type="http://schemas.openxmlformats.org/officeDocument/2006/relationships/slideLayout" Target="../slideLayouts/slideLayout23.xml"/><Relationship Id="rId17" Type="http://schemas.openxmlformats.org/officeDocument/2006/relationships/tags" Target="../tags/tag1668.xml"/><Relationship Id="rId16" Type="http://schemas.openxmlformats.org/officeDocument/2006/relationships/tags" Target="../tags/tag1667.xml"/><Relationship Id="rId15" Type="http://schemas.openxmlformats.org/officeDocument/2006/relationships/tags" Target="../tags/tag1666.xml"/><Relationship Id="rId14" Type="http://schemas.openxmlformats.org/officeDocument/2006/relationships/tags" Target="../tags/tag1665.xml"/><Relationship Id="rId13" Type="http://schemas.openxmlformats.org/officeDocument/2006/relationships/image" Target="../media/image132.jpeg"/><Relationship Id="rId12" Type="http://schemas.openxmlformats.org/officeDocument/2006/relationships/tags" Target="../tags/tag1664.xml"/><Relationship Id="rId11" Type="http://schemas.openxmlformats.org/officeDocument/2006/relationships/tags" Target="../tags/tag1663.xml"/><Relationship Id="rId10" Type="http://schemas.openxmlformats.org/officeDocument/2006/relationships/tags" Target="../tags/tag1662.xml"/><Relationship Id="rId1" Type="http://schemas.openxmlformats.org/officeDocument/2006/relationships/tags" Target="../tags/tag1655.xml"/></Relationships>
</file>

<file path=ppt/slides/_rels/slide62.xml.rels><?xml version="1.0" encoding="UTF-8" standalone="yes"?>
<Relationships xmlns="http://schemas.openxmlformats.org/package/2006/relationships"><Relationship Id="rId9" Type="http://schemas.openxmlformats.org/officeDocument/2006/relationships/tags" Target="../tags/tag1676.xml"/><Relationship Id="rId8" Type="http://schemas.openxmlformats.org/officeDocument/2006/relationships/tags" Target="../tags/tag1675.xml"/><Relationship Id="rId7" Type="http://schemas.openxmlformats.org/officeDocument/2006/relationships/tags" Target="../tags/tag1674.xml"/><Relationship Id="rId6" Type="http://schemas.openxmlformats.org/officeDocument/2006/relationships/tags" Target="../tags/tag1673.xml"/><Relationship Id="rId5" Type="http://schemas.openxmlformats.org/officeDocument/2006/relationships/tags" Target="../tags/tag1672.xml"/><Relationship Id="rId4" Type="http://schemas.openxmlformats.org/officeDocument/2006/relationships/tags" Target="../tags/tag1671.xml"/><Relationship Id="rId3" Type="http://schemas.openxmlformats.org/officeDocument/2006/relationships/image" Target="../media/image133.jpeg"/><Relationship Id="rId2" Type="http://schemas.openxmlformats.org/officeDocument/2006/relationships/tags" Target="../tags/tag1670.xml"/><Relationship Id="rId17" Type="http://schemas.openxmlformats.org/officeDocument/2006/relationships/notesSlide" Target="../notesSlides/notesSlide16.xml"/><Relationship Id="rId16" Type="http://schemas.openxmlformats.org/officeDocument/2006/relationships/slideLayout" Target="../slideLayouts/slideLayout23.xml"/><Relationship Id="rId15" Type="http://schemas.openxmlformats.org/officeDocument/2006/relationships/tags" Target="../tags/tag1682.xml"/><Relationship Id="rId14" Type="http://schemas.openxmlformats.org/officeDocument/2006/relationships/tags" Target="../tags/tag1681.xml"/><Relationship Id="rId13" Type="http://schemas.openxmlformats.org/officeDocument/2006/relationships/tags" Target="../tags/tag1680.xml"/><Relationship Id="rId12" Type="http://schemas.openxmlformats.org/officeDocument/2006/relationships/tags" Target="../tags/tag1679.xml"/><Relationship Id="rId11" Type="http://schemas.openxmlformats.org/officeDocument/2006/relationships/tags" Target="../tags/tag1678.xml"/><Relationship Id="rId10" Type="http://schemas.openxmlformats.org/officeDocument/2006/relationships/tags" Target="../tags/tag1677.xml"/><Relationship Id="rId1" Type="http://schemas.openxmlformats.org/officeDocument/2006/relationships/tags" Target="../tags/tag1669.xml"/></Relationships>
</file>

<file path=ppt/slides/_rels/slide63.xml.rels><?xml version="1.0" encoding="UTF-8" standalone="yes"?>
<Relationships xmlns="http://schemas.openxmlformats.org/package/2006/relationships"><Relationship Id="rId9" Type="http://schemas.openxmlformats.org/officeDocument/2006/relationships/tags" Target="../tags/tag1690.xml"/><Relationship Id="rId8" Type="http://schemas.openxmlformats.org/officeDocument/2006/relationships/image" Target="../media/image134.png"/><Relationship Id="rId7" Type="http://schemas.openxmlformats.org/officeDocument/2006/relationships/tags" Target="../tags/tag1689.xml"/><Relationship Id="rId6" Type="http://schemas.openxmlformats.org/officeDocument/2006/relationships/tags" Target="../tags/tag1688.xml"/><Relationship Id="rId5" Type="http://schemas.openxmlformats.org/officeDocument/2006/relationships/tags" Target="../tags/tag1687.xml"/><Relationship Id="rId4" Type="http://schemas.openxmlformats.org/officeDocument/2006/relationships/tags" Target="../tags/tag1686.xml"/><Relationship Id="rId3" Type="http://schemas.openxmlformats.org/officeDocument/2006/relationships/tags" Target="../tags/tag1685.xml"/><Relationship Id="rId2" Type="http://schemas.openxmlformats.org/officeDocument/2006/relationships/tags" Target="../tags/tag1684.xml"/><Relationship Id="rId10" Type="http://schemas.openxmlformats.org/officeDocument/2006/relationships/slideLayout" Target="../slideLayouts/slideLayout23.xml"/><Relationship Id="rId1" Type="http://schemas.openxmlformats.org/officeDocument/2006/relationships/tags" Target="../tags/tag1683.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92.xml"/><Relationship Id="rId1" Type="http://schemas.openxmlformats.org/officeDocument/2006/relationships/tags" Target="../tags/tag1691.xml"/></Relationships>
</file>

<file path=ppt/slides/_rels/slide65.xml.rels><?xml version="1.0" encoding="UTF-8" standalone="yes"?>
<Relationships xmlns="http://schemas.openxmlformats.org/package/2006/relationships"><Relationship Id="rId9" Type="http://schemas.openxmlformats.org/officeDocument/2006/relationships/tags" Target="../tags/tag1700.xml"/><Relationship Id="rId8" Type="http://schemas.openxmlformats.org/officeDocument/2006/relationships/tags" Target="../tags/tag1699.xml"/><Relationship Id="rId7" Type="http://schemas.openxmlformats.org/officeDocument/2006/relationships/tags" Target="../tags/tag1698.xml"/><Relationship Id="rId6" Type="http://schemas.openxmlformats.org/officeDocument/2006/relationships/tags" Target="../tags/tag1697.xml"/><Relationship Id="rId5" Type="http://schemas.openxmlformats.org/officeDocument/2006/relationships/tags" Target="../tags/tag1696.xml"/><Relationship Id="rId4" Type="http://schemas.openxmlformats.org/officeDocument/2006/relationships/tags" Target="../tags/tag1695.xml"/><Relationship Id="rId3" Type="http://schemas.openxmlformats.org/officeDocument/2006/relationships/image" Target="../media/image135.jpeg"/><Relationship Id="rId2" Type="http://schemas.openxmlformats.org/officeDocument/2006/relationships/tags" Target="../tags/tag1694.xml"/><Relationship Id="rId19" Type="http://schemas.openxmlformats.org/officeDocument/2006/relationships/notesSlide" Target="../notesSlides/notesSlide17.xml"/><Relationship Id="rId18" Type="http://schemas.openxmlformats.org/officeDocument/2006/relationships/slideLayout" Target="../slideLayouts/slideLayout18.xml"/><Relationship Id="rId17" Type="http://schemas.openxmlformats.org/officeDocument/2006/relationships/tags" Target="../tags/tag1708.xml"/><Relationship Id="rId16" Type="http://schemas.openxmlformats.org/officeDocument/2006/relationships/tags" Target="../tags/tag1707.xml"/><Relationship Id="rId15" Type="http://schemas.openxmlformats.org/officeDocument/2006/relationships/tags" Target="../tags/tag1706.xml"/><Relationship Id="rId14" Type="http://schemas.openxmlformats.org/officeDocument/2006/relationships/tags" Target="../tags/tag1705.xml"/><Relationship Id="rId13" Type="http://schemas.openxmlformats.org/officeDocument/2006/relationships/tags" Target="../tags/tag1704.xml"/><Relationship Id="rId12" Type="http://schemas.openxmlformats.org/officeDocument/2006/relationships/tags" Target="../tags/tag1703.xml"/><Relationship Id="rId11" Type="http://schemas.openxmlformats.org/officeDocument/2006/relationships/tags" Target="../tags/tag1702.xml"/><Relationship Id="rId10" Type="http://schemas.openxmlformats.org/officeDocument/2006/relationships/tags" Target="../tags/tag1701.xml"/><Relationship Id="rId1" Type="http://schemas.openxmlformats.org/officeDocument/2006/relationships/tags" Target="../tags/tag1693.xml"/></Relationships>
</file>

<file path=ppt/slides/_rels/slide66.xml.rels><?xml version="1.0" encoding="UTF-8" standalone="yes"?>
<Relationships xmlns="http://schemas.openxmlformats.org/package/2006/relationships"><Relationship Id="rId9" Type="http://schemas.openxmlformats.org/officeDocument/2006/relationships/tags" Target="../tags/tag1715.xml"/><Relationship Id="rId8" Type="http://schemas.openxmlformats.org/officeDocument/2006/relationships/image" Target="../media/image137.jpeg"/><Relationship Id="rId7" Type="http://schemas.openxmlformats.org/officeDocument/2006/relationships/tags" Target="../tags/tag1714.xml"/><Relationship Id="rId6" Type="http://schemas.openxmlformats.org/officeDocument/2006/relationships/tags" Target="../tags/tag1713.xml"/><Relationship Id="rId5" Type="http://schemas.openxmlformats.org/officeDocument/2006/relationships/image" Target="../media/image136.jpeg"/><Relationship Id="rId4" Type="http://schemas.openxmlformats.org/officeDocument/2006/relationships/tags" Target="../tags/tag1712.xml"/><Relationship Id="rId3" Type="http://schemas.openxmlformats.org/officeDocument/2006/relationships/tags" Target="../tags/tag1711.xml"/><Relationship Id="rId2" Type="http://schemas.openxmlformats.org/officeDocument/2006/relationships/tags" Target="../tags/tag1710.xml"/><Relationship Id="rId18" Type="http://schemas.openxmlformats.org/officeDocument/2006/relationships/slideLayout" Target="../slideLayouts/slideLayout23.xml"/><Relationship Id="rId17" Type="http://schemas.openxmlformats.org/officeDocument/2006/relationships/tags" Target="../tags/tag1722.xml"/><Relationship Id="rId16" Type="http://schemas.openxmlformats.org/officeDocument/2006/relationships/tags" Target="../tags/tag1721.xml"/><Relationship Id="rId15" Type="http://schemas.openxmlformats.org/officeDocument/2006/relationships/tags" Target="../tags/tag1720.xml"/><Relationship Id="rId14" Type="http://schemas.openxmlformats.org/officeDocument/2006/relationships/tags" Target="../tags/tag1719.xml"/><Relationship Id="rId13" Type="http://schemas.openxmlformats.org/officeDocument/2006/relationships/image" Target="../media/image138.jpeg"/><Relationship Id="rId12" Type="http://schemas.openxmlformats.org/officeDocument/2006/relationships/tags" Target="../tags/tag1718.xml"/><Relationship Id="rId11" Type="http://schemas.openxmlformats.org/officeDocument/2006/relationships/tags" Target="../tags/tag1717.xml"/><Relationship Id="rId10" Type="http://schemas.openxmlformats.org/officeDocument/2006/relationships/tags" Target="../tags/tag1716.xml"/><Relationship Id="rId1" Type="http://schemas.openxmlformats.org/officeDocument/2006/relationships/tags" Target="../tags/tag1709.xml"/></Relationships>
</file>

<file path=ppt/slides/_rels/slide67.xml.rels><?xml version="1.0" encoding="UTF-8" standalone="yes"?>
<Relationships xmlns="http://schemas.openxmlformats.org/package/2006/relationships"><Relationship Id="rId9" Type="http://schemas.openxmlformats.org/officeDocument/2006/relationships/tags" Target="../tags/tag1730.xml"/><Relationship Id="rId8" Type="http://schemas.openxmlformats.org/officeDocument/2006/relationships/tags" Target="../tags/tag1729.xml"/><Relationship Id="rId7" Type="http://schemas.openxmlformats.org/officeDocument/2006/relationships/tags" Target="../tags/tag1728.xml"/><Relationship Id="rId6" Type="http://schemas.openxmlformats.org/officeDocument/2006/relationships/tags" Target="../tags/tag1727.xml"/><Relationship Id="rId5" Type="http://schemas.openxmlformats.org/officeDocument/2006/relationships/tags" Target="../tags/tag1726.xml"/><Relationship Id="rId4" Type="http://schemas.openxmlformats.org/officeDocument/2006/relationships/tags" Target="../tags/tag1725.xml"/><Relationship Id="rId3" Type="http://schemas.openxmlformats.org/officeDocument/2006/relationships/image" Target="../media/image139.jpeg"/><Relationship Id="rId24" Type="http://schemas.openxmlformats.org/officeDocument/2006/relationships/slideLayout" Target="../slideLayouts/slideLayout23.xml"/><Relationship Id="rId23" Type="http://schemas.openxmlformats.org/officeDocument/2006/relationships/tags" Target="../tags/tag1738.xml"/><Relationship Id="rId22" Type="http://schemas.openxmlformats.org/officeDocument/2006/relationships/image" Target="../media/image122.svg"/><Relationship Id="rId21" Type="http://schemas.openxmlformats.org/officeDocument/2006/relationships/image" Target="../media/image121.png"/><Relationship Id="rId20" Type="http://schemas.openxmlformats.org/officeDocument/2006/relationships/tags" Target="../tags/tag1737.xml"/><Relationship Id="rId2" Type="http://schemas.openxmlformats.org/officeDocument/2006/relationships/tags" Target="../tags/tag1724.xml"/><Relationship Id="rId19" Type="http://schemas.openxmlformats.org/officeDocument/2006/relationships/image" Target="../media/image120.svg"/><Relationship Id="rId18" Type="http://schemas.openxmlformats.org/officeDocument/2006/relationships/image" Target="../media/image119.png"/><Relationship Id="rId17" Type="http://schemas.openxmlformats.org/officeDocument/2006/relationships/tags" Target="../tags/tag1736.xml"/><Relationship Id="rId16" Type="http://schemas.openxmlformats.org/officeDocument/2006/relationships/image" Target="../media/image118.svg"/><Relationship Id="rId15" Type="http://schemas.openxmlformats.org/officeDocument/2006/relationships/image" Target="../media/image117.png"/><Relationship Id="rId14" Type="http://schemas.openxmlformats.org/officeDocument/2006/relationships/tags" Target="../tags/tag1735.xml"/><Relationship Id="rId13" Type="http://schemas.openxmlformats.org/officeDocument/2006/relationships/tags" Target="../tags/tag1734.xml"/><Relationship Id="rId12" Type="http://schemas.openxmlformats.org/officeDocument/2006/relationships/tags" Target="../tags/tag1733.xml"/><Relationship Id="rId11" Type="http://schemas.openxmlformats.org/officeDocument/2006/relationships/tags" Target="../tags/tag1732.xml"/><Relationship Id="rId10" Type="http://schemas.openxmlformats.org/officeDocument/2006/relationships/tags" Target="../tags/tag1731.xml"/><Relationship Id="rId1" Type="http://schemas.openxmlformats.org/officeDocument/2006/relationships/tags" Target="../tags/tag1723.xml"/></Relationships>
</file>

<file path=ppt/slides/_rels/slide68.xml.rels><?xml version="1.0" encoding="UTF-8" standalone="yes"?>
<Relationships xmlns="http://schemas.openxmlformats.org/package/2006/relationships"><Relationship Id="rId9" Type="http://schemas.openxmlformats.org/officeDocument/2006/relationships/tags" Target="../tags/tag1747.xml"/><Relationship Id="rId8" Type="http://schemas.openxmlformats.org/officeDocument/2006/relationships/tags" Target="../tags/tag1746.xml"/><Relationship Id="rId7" Type="http://schemas.openxmlformats.org/officeDocument/2006/relationships/tags" Target="../tags/tag1745.xml"/><Relationship Id="rId6" Type="http://schemas.openxmlformats.org/officeDocument/2006/relationships/tags" Target="../tags/tag1744.xml"/><Relationship Id="rId5" Type="http://schemas.openxmlformats.org/officeDocument/2006/relationships/tags" Target="../tags/tag1743.xml"/><Relationship Id="rId4" Type="http://schemas.openxmlformats.org/officeDocument/2006/relationships/tags" Target="../tags/tag1742.xml"/><Relationship Id="rId3" Type="http://schemas.openxmlformats.org/officeDocument/2006/relationships/tags" Target="../tags/tag1741.xml"/><Relationship Id="rId2" Type="http://schemas.openxmlformats.org/officeDocument/2006/relationships/tags" Target="../tags/tag1740.xml"/><Relationship Id="rId12" Type="http://schemas.openxmlformats.org/officeDocument/2006/relationships/slideLayout" Target="../slideLayouts/slideLayout23.xml"/><Relationship Id="rId11" Type="http://schemas.openxmlformats.org/officeDocument/2006/relationships/tags" Target="../tags/tag1749.xml"/><Relationship Id="rId10" Type="http://schemas.openxmlformats.org/officeDocument/2006/relationships/tags" Target="../tags/tag1748.xml"/><Relationship Id="rId1" Type="http://schemas.openxmlformats.org/officeDocument/2006/relationships/tags" Target="../tags/tag1739.xml"/></Relationships>
</file>

<file path=ppt/slides/_rels/slide69.xml.rels><?xml version="1.0" encoding="UTF-8" standalone="yes"?>
<Relationships xmlns="http://schemas.openxmlformats.org/package/2006/relationships"><Relationship Id="rId9" Type="http://schemas.openxmlformats.org/officeDocument/2006/relationships/tags" Target="../tags/tag1757.xml"/><Relationship Id="rId8" Type="http://schemas.openxmlformats.org/officeDocument/2006/relationships/tags" Target="../tags/tag1756.xml"/><Relationship Id="rId7" Type="http://schemas.openxmlformats.org/officeDocument/2006/relationships/tags" Target="../tags/tag1755.xml"/><Relationship Id="rId6" Type="http://schemas.openxmlformats.org/officeDocument/2006/relationships/tags" Target="../tags/tag1754.xml"/><Relationship Id="rId5" Type="http://schemas.openxmlformats.org/officeDocument/2006/relationships/tags" Target="../tags/tag1753.xml"/><Relationship Id="rId4" Type="http://schemas.openxmlformats.org/officeDocument/2006/relationships/tags" Target="../tags/tag1752.xml"/><Relationship Id="rId3" Type="http://schemas.openxmlformats.org/officeDocument/2006/relationships/image" Target="../media/image140.jpeg"/><Relationship Id="rId2" Type="http://schemas.openxmlformats.org/officeDocument/2006/relationships/tags" Target="../tags/tag1751.xml"/><Relationship Id="rId17" Type="http://schemas.openxmlformats.org/officeDocument/2006/relationships/notesSlide" Target="../notesSlides/notesSlide18.xml"/><Relationship Id="rId16" Type="http://schemas.openxmlformats.org/officeDocument/2006/relationships/slideLayout" Target="../slideLayouts/slideLayout23.xml"/><Relationship Id="rId15" Type="http://schemas.openxmlformats.org/officeDocument/2006/relationships/tags" Target="../tags/tag1763.xml"/><Relationship Id="rId14" Type="http://schemas.openxmlformats.org/officeDocument/2006/relationships/tags" Target="../tags/tag1762.xml"/><Relationship Id="rId13" Type="http://schemas.openxmlformats.org/officeDocument/2006/relationships/tags" Target="../tags/tag1761.xml"/><Relationship Id="rId12" Type="http://schemas.openxmlformats.org/officeDocument/2006/relationships/tags" Target="../tags/tag1760.xml"/><Relationship Id="rId11" Type="http://schemas.openxmlformats.org/officeDocument/2006/relationships/tags" Target="../tags/tag1759.xml"/><Relationship Id="rId10" Type="http://schemas.openxmlformats.org/officeDocument/2006/relationships/tags" Target="../tags/tag1758.xml"/><Relationship Id="rId1" Type="http://schemas.openxmlformats.org/officeDocument/2006/relationships/tags" Target="../tags/tag1750.xml"/></Relationships>
</file>

<file path=ppt/slides/_rels/slide7.xml.rels><?xml version="1.0" encoding="UTF-8" standalone="yes"?>
<Relationships xmlns="http://schemas.openxmlformats.org/package/2006/relationships"><Relationship Id="rId9" Type="http://schemas.openxmlformats.org/officeDocument/2006/relationships/image" Target="../media/image26.jpeg"/><Relationship Id="rId8" Type="http://schemas.openxmlformats.org/officeDocument/2006/relationships/tags" Target="../tags/tag837.xml"/><Relationship Id="rId7" Type="http://schemas.openxmlformats.org/officeDocument/2006/relationships/image" Target="../media/image25.jpeg"/><Relationship Id="rId6" Type="http://schemas.openxmlformats.org/officeDocument/2006/relationships/tags" Target="../tags/tag836.xml"/><Relationship Id="rId5" Type="http://schemas.openxmlformats.org/officeDocument/2006/relationships/image" Target="../media/image24.jpeg"/><Relationship Id="rId4" Type="http://schemas.openxmlformats.org/officeDocument/2006/relationships/tags" Target="../tags/tag835.xml"/><Relationship Id="rId3" Type="http://schemas.openxmlformats.org/officeDocument/2006/relationships/image" Target="../media/image23.jpeg"/><Relationship Id="rId20" Type="http://schemas.openxmlformats.org/officeDocument/2006/relationships/notesSlide" Target="../notesSlides/notesSlide2.xml"/><Relationship Id="rId2" Type="http://schemas.openxmlformats.org/officeDocument/2006/relationships/tags" Target="../tags/tag834.xml"/><Relationship Id="rId19" Type="http://schemas.openxmlformats.org/officeDocument/2006/relationships/slideLayout" Target="../slideLayouts/slideLayout23.xml"/><Relationship Id="rId18" Type="http://schemas.openxmlformats.org/officeDocument/2006/relationships/tags" Target="../tags/tag846.xml"/><Relationship Id="rId17" Type="http://schemas.openxmlformats.org/officeDocument/2006/relationships/tags" Target="../tags/tag845.xml"/><Relationship Id="rId16" Type="http://schemas.openxmlformats.org/officeDocument/2006/relationships/tags" Target="../tags/tag844.xml"/><Relationship Id="rId15" Type="http://schemas.openxmlformats.org/officeDocument/2006/relationships/tags" Target="../tags/tag843.xml"/><Relationship Id="rId14" Type="http://schemas.openxmlformats.org/officeDocument/2006/relationships/tags" Target="../tags/tag842.xml"/><Relationship Id="rId13" Type="http://schemas.openxmlformats.org/officeDocument/2006/relationships/tags" Target="../tags/tag841.xml"/><Relationship Id="rId12" Type="http://schemas.openxmlformats.org/officeDocument/2006/relationships/tags" Target="../tags/tag840.xml"/><Relationship Id="rId11" Type="http://schemas.openxmlformats.org/officeDocument/2006/relationships/tags" Target="../tags/tag839.xml"/><Relationship Id="rId10" Type="http://schemas.openxmlformats.org/officeDocument/2006/relationships/tags" Target="../tags/tag838.xml"/><Relationship Id="rId1" Type="http://schemas.openxmlformats.org/officeDocument/2006/relationships/tags" Target="../tags/tag833.xml"/></Relationships>
</file>

<file path=ppt/slides/_rels/slide70.xml.rels><?xml version="1.0" encoding="UTF-8" standalone="yes"?>
<Relationships xmlns="http://schemas.openxmlformats.org/package/2006/relationships"><Relationship Id="rId9" Type="http://schemas.openxmlformats.org/officeDocument/2006/relationships/tags" Target="../tags/tag1771.xml"/><Relationship Id="rId8" Type="http://schemas.openxmlformats.org/officeDocument/2006/relationships/tags" Target="../tags/tag1770.xml"/><Relationship Id="rId7" Type="http://schemas.openxmlformats.org/officeDocument/2006/relationships/tags" Target="../tags/tag1769.xml"/><Relationship Id="rId6" Type="http://schemas.openxmlformats.org/officeDocument/2006/relationships/image" Target="../media/image141.jpeg"/><Relationship Id="rId5" Type="http://schemas.openxmlformats.org/officeDocument/2006/relationships/tags" Target="../tags/tag1768.xml"/><Relationship Id="rId4" Type="http://schemas.openxmlformats.org/officeDocument/2006/relationships/tags" Target="../tags/tag1767.xml"/><Relationship Id="rId3" Type="http://schemas.openxmlformats.org/officeDocument/2006/relationships/tags" Target="../tags/tag1766.xml"/><Relationship Id="rId2" Type="http://schemas.openxmlformats.org/officeDocument/2006/relationships/tags" Target="../tags/tag1765.xml"/><Relationship Id="rId18" Type="http://schemas.openxmlformats.org/officeDocument/2006/relationships/slideLayout" Target="../slideLayouts/slideLayout23.xml"/><Relationship Id="rId17" Type="http://schemas.openxmlformats.org/officeDocument/2006/relationships/tags" Target="../tags/tag1777.xml"/><Relationship Id="rId16" Type="http://schemas.openxmlformats.org/officeDocument/2006/relationships/image" Target="../media/image143.jpeg"/><Relationship Id="rId15" Type="http://schemas.openxmlformats.org/officeDocument/2006/relationships/tags" Target="../tags/tag1776.xml"/><Relationship Id="rId14" Type="http://schemas.openxmlformats.org/officeDocument/2006/relationships/tags" Target="../tags/tag1775.xml"/><Relationship Id="rId13" Type="http://schemas.openxmlformats.org/officeDocument/2006/relationships/tags" Target="../tags/tag1774.xml"/><Relationship Id="rId12" Type="http://schemas.openxmlformats.org/officeDocument/2006/relationships/tags" Target="../tags/tag1773.xml"/><Relationship Id="rId11" Type="http://schemas.openxmlformats.org/officeDocument/2006/relationships/image" Target="../media/image142.jpeg"/><Relationship Id="rId10" Type="http://schemas.openxmlformats.org/officeDocument/2006/relationships/tags" Target="../tags/tag1772.xml"/><Relationship Id="rId1" Type="http://schemas.openxmlformats.org/officeDocument/2006/relationships/tags" Target="../tags/tag1764.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79.xml"/><Relationship Id="rId1" Type="http://schemas.openxmlformats.org/officeDocument/2006/relationships/tags" Target="../tags/tag1778.xml"/></Relationships>
</file>

<file path=ppt/slides/_rels/slide72.xml.rels><?xml version="1.0" encoding="UTF-8" standalone="yes"?>
<Relationships xmlns="http://schemas.openxmlformats.org/package/2006/relationships"><Relationship Id="rId9" Type="http://schemas.openxmlformats.org/officeDocument/2006/relationships/tags" Target="../tags/tag1788.xml"/><Relationship Id="rId8" Type="http://schemas.openxmlformats.org/officeDocument/2006/relationships/tags" Target="../tags/tag1787.xml"/><Relationship Id="rId7" Type="http://schemas.openxmlformats.org/officeDocument/2006/relationships/tags" Target="../tags/tag1786.xml"/><Relationship Id="rId6" Type="http://schemas.openxmlformats.org/officeDocument/2006/relationships/tags" Target="../tags/tag1785.xml"/><Relationship Id="rId5" Type="http://schemas.openxmlformats.org/officeDocument/2006/relationships/tags" Target="../tags/tag1784.xml"/><Relationship Id="rId4" Type="http://schemas.openxmlformats.org/officeDocument/2006/relationships/tags" Target="../tags/tag1783.xml"/><Relationship Id="rId30" Type="http://schemas.openxmlformats.org/officeDocument/2006/relationships/slideLayout" Target="../slideLayouts/slideLayout13.xml"/><Relationship Id="rId3" Type="http://schemas.openxmlformats.org/officeDocument/2006/relationships/tags" Target="../tags/tag1782.xml"/><Relationship Id="rId29" Type="http://schemas.openxmlformats.org/officeDocument/2006/relationships/tags" Target="../tags/tag1808.xml"/><Relationship Id="rId28" Type="http://schemas.openxmlformats.org/officeDocument/2006/relationships/tags" Target="../tags/tag1807.xml"/><Relationship Id="rId27" Type="http://schemas.openxmlformats.org/officeDocument/2006/relationships/tags" Target="../tags/tag1806.xml"/><Relationship Id="rId26" Type="http://schemas.openxmlformats.org/officeDocument/2006/relationships/tags" Target="../tags/tag1805.xml"/><Relationship Id="rId25" Type="http://schemas.openxmlformats.org/officeDocument/2006/relationships/tags" Target="../tags/tag1804.xml"/><Relationship Id="rId24" Type="http://schemas.openxmlformats.org/officeDocument/2006/relationships/tags" Target="../tags/tag1803.xml"/><Relationship Id="rId23" Type="http://schemas.openxmlformats.org/officeDocument/2006/relationships/tags" Target="../tags/tag1802.xml"/><Relationship Id="rId22" Type="http://schemas.openxmlformats.org/officeDocument/2006/relationships/tags" Target="../tags/tag1801.xml"/><Relationship Id="rId21" Type="http://schemas.openxmlformats.org/officeDocument/2006/relationships/tags" Target="../tags/tag1800.xml"/><Relationship Id="rId20" Type="http://schemas.openxmlformats.org/officeDocument/2006/relationships/tags" Target="../tags/tag1799.xml"/><Relationship Id="rId2" Type="http://schemas.openxmlformats.org/officeDocument/2006/relationships/tags" Target="../tags/tag1781.xml"/><Relationship Id="rId19" Type="http://schemas.openxmlformats.org/officeDocument/2006/relationships/tags" Target="../tags/tag1798.xml"/><Relationship Id="rId18" Type="http://schemas.openxmlformats.org/officeDocument/2006/relationships/tags" Target="../tags/tag1797.xml"/><Relationship Id="rId17" Type="http://schemas.openxmlformats.org/officeDocument/2006/relationships/tags" Target="../tags/tag1796.xml"/><Relationship Id="rId16" Type="http://schemas.openxmlformats.org/officeDocument/2006/relationships/tags" Target="../tags/tag1795.xml"/><Relationship Id="rId15" Type="http://schemas.openxmlformats.org/officeDocument/2006/relationships/tags" Target="../tags/tag1794.xml"/><Relationship Id="rId14" Type="http://schemas.openxmlformats.org/officeDocument/2006/relationships/tags" Target="../tags/tag1793.xml"/><Relationship Id="rId13" Type="http://schemas.openxmlformats.org/officeDocument/2006/relationships/tags" Target="../tags/tag1792.xml"/><Relationship Id="rId12" Type="http://schemas.openxmlformats.org/officeDocument/2006/relationships/tags" Target="../tags/tag1791.xml"/><Relationship Id="rId11" Type="http://schemas.openxmlformats.org/officeDocument/2006/relationships/tags" Target="../tags/tag1790.xml"/><Relationship Id="rId10" Type="http://schemas.openxmlformats.org/officeDocument/2006/relationships/tags" Target="../tags/tag1789.xml"/><Relationship Id="rId1" Type="http://schemas.openxmlformats.org/officeDocument/2006/relationships/tags" Target="../tags/tag1780.xml"/></Relationships>
</file>

<file path=ppt/slides/_rels/slide73.xml.rels><?xml version="1.0" encoding="UTF-8" standalone="yes"?>
<Relationships xmlns="http://schemas.openxmlformats.org/package/2006/relationships"><Relationship Id="rId9" Type="http://schemas.openxmlformats.org/officeDocument/2006/relationships/tags" Target="../tags/tag1817.xml"/><Relationship Id="rId8" Type="http://schemas.openxmlformats.org/officeDocument/2006/relationships/tags" Target="../tags/tag1816.xml"/><Relationship Id="rId7" Type="http://schemas.openxmlformats.org/officeDocument/2006/relationships/tags" Target="../tags/tag1815.xml"/><Relationship Id="rId6" Type="http://schemas.openxmlformats.org/officeDocument/2006/relationships/tags" Target="../tags/tag1814.xml"/><Relationship Id="rId5" Type="http://schemas.openxmlformats.org/officeDocument/2006/relationships/tags" Target="../tags/tag1813.xml"/><Relationship Id="rId4" Type="http://schemas.openxmlformats.org/officeDocument/2006/relationships/tags" Target="../tags/tag1812.xml"/><Relationship Id="rId3" Type="http://schemas.openxmlformats.org/officeDocument/2006/relationships/tags" Target="../tags/tag1811.xml"/><Relationship Id="rId2" Type="http://schemas.openxmlformats.org/officeDocument/2006/relationships/tags" Target="../tags/tag1810.xml"/><Relationship Id="rId18" Type="http://schemas.openxmlformats.org/officeDocument/2006/relationships/slideLayout" Target="../slideLayouts/slideLayout23.xml"/><Relationship Id="rId17" Type="http://schemas.openxmlformats.org/officeDocument/2006/relationships/tags" Target="../tags/tag1824.xml"/><Relationship Id="rId16" Type="http://schemas.openxmlformats.org/officeDocument/2006/relationships/image" Target="../media/image144.jpeg"/><Relationship Id="rId15" Type="http://schemas.openxmlformats.org/officeDocument/2006/relationships/tags" Target="../tags/tag1823.xml"/><Relationship Id="rId14" Type="http://schemas.openxmlformats.org/officeDocument/2006/relationships/tags" Target="../tags/tag1822.xml"/><Relationship Id="rId13" Type="http://schemas.openxmlformats.org/officeDocument/2006/relationships/tags" Target="../tags/tag1821.xml"/><Relationship Id="rId12" Type="http://schemas.openxmlformats.org/officeDocument/2006/relationships/tags" Target="../tags/tag1820.xml"/><Relationship Id="rId11" Type="http://schemas.openxmlformats.org/officeDocument/2006/relationships/tags" Target="../tags/tag1819.xml"/><Relationship Id="rId10" Type="http://schemas.openxmlformats.org/officeDocument/2006/relationships/tags" Target="../tags/tag1818.xml"/><Relationship Id="rId1" Type="http://schemas.openxmlformats.org/officeDocument/2006/relationships/tags" Target="../tags/tag1809.xml"/></Relationships>
</file>

<file path=ppt/slides/_rels/slide74.xml.rels><?xml version="1.0" encoding="UTF-8" standalone="yes"?>
<Relationships xmlns="http://schemas.openxmlformats.org/package/2006/relationships"><Relationship Id="rId9" Type="http://schemas.openxmlformats.org/officeDocument/2006/relationships/tags" Target="../tags/tag1833.xml"/><Relationship Id="rId8" Type="http://schemas.openxmlformats.org/officeDocument/2006/relationships/tags" Target="../tags/tag1832.xml"/><Relationship Id="rId7" Type="http://schemas.openxmlformats.org/officeDocument/2006/relationships/tags" Target="../tags/tag1831.xml"/><Relationship Id="rId6" Type="http://schemas.openxmlformats.org/officeDocument/2006/relationships/tags" Target="../tags/tag1830.xml"/><Relationship Id="rId5" Type="http://schemas.openxmlformats.org/officeDocument/2006/relationships/tags" Target="../tags/tag1829.xml"/><Relationship Id="rId4" Type="http://schemas.openxmlformats.org/officeDocument/2006/relationships/tags" Target="../tags/tag1828.xml"/><Relationship Id="rId3" Type="http://schemas.openxmlformats.org/officeDocument/2006/relationships/tags" Target="../tags/tag1827.xml"/><Relationship Id="rId2" Type="http://schemas.openxmlformats.org/officeDocument/2006/relationships/tags" Target="../tags/tag1826.xml"/><Relationship Id="rId17" Type="http://schemas.openxmlformats.org/officeDocument/2006/relationships/slideLayout" Target="../slideLayouts/slideLayout23.xml"/><Relationship Id="rId16" Type="http://schemas.openxmlformats.org/officeDocument/2006/relationships/tags" Target="../tags/tag1840.xml"/><Relationship Id="rId15" Type="http://schemas.openxmlformats.org/officeDocument/2006/relationships/tags" Target="../tags/tag1839.xml"/><Relationship Id="rId14" Type="http://schemas.openxmlformats.org/officeDocument/2006/relationships/tags" Target="../tags/tag1838.xml"/><Relationship Id="rId13" Type="http://schemas.openxmlformats.org/officeDocument/2006/relationships/tags" Target="../tags/tag1837.xml"/><Relationship Id="rId12" Type="http://schemas.openxmlformats.org/officeDocument/2006/relationships/tags" Target="../tags/tag1836.xml"/><Relationship Id="rId11" Type="http://schemas.openxmlformats.org/officeDocument/2006/relationships/tags" Target="../tags/tag1835.xml"/><Relationship Id="rId10" Type="http://schemas.openxmlformats.org/officeDocument/2006/relationships/tags" Target="../tags/tag1834.xml"/><Relationship Id="rId1" Type="http://schemas.openxmlformats.org/officeDocument/2006/relationships/tags" Target="../tags/tag1825.xml"/></Relationships>
</file>

<file path=ppt/slides/_rels/slide75.xml.rels><?xml version="1.0" encoding="UTF-8" standalone="yes"?>
<Relationships xmlns="http://schemas.openxmlformats.org/package/2006/relationships"><Relationship Id="rId9" Type="http://schemas.openxmlformats.org/officeDocument/2006/relationships/tags" Target="../tags/tag1849.xml"/><Relationship Id="rId8" Type="http://schemas.openxmlformats.org/officeDocument/2006/relationships/tags" Target="../tags/tag1848.xml"/><Relationship Id="rId7" Type="http://schemas.openxmlformats.org/officeDocument/2006/relationships/tags" Target="../tags/tag1847.xml"/><Relationship Id="rId6" Type="http://schemas.openxmlformats.org/officeDocument/2006/relationships/tags" Target="../tags/tag1846.xml"/><Relationship Id="rId5" Type="http://schemas.openxmlformats.org/officeDocument/2006/relationships/tags" Target="../tags/tag1845.xml"/><Relationship Id="rId4" Type="http://schemas.openxmlformats.org/officeDocument/2006/relationships/tags" Target="../tags/tag1844.xml"/><Relationship Id="rId3" Type="http://schemas.openxmlformats.org/officeDocument/2006/relationships/tags" Target="../tags/tag1843.xml"/><Relationship Id="rId2" Type="http://schemas.openxmlformats.org/officeDocument/2006/relationships/tags" Target="../tags/tag1842.xml"/><Relationship Id="rId16" Type="http://schemas.openxmlformats.org/officeDocument/2006/relationships/slideLayout" Target="../slideLayouts/slideLayout23.xml"/><Relationship Id="rId15" Type="http://schemas.openxmlformats.org/officeDocument/2006/relationships/tags" Target="../tags/tag1853.xml"/><Relationship Id="rId14" Type="http://schemas.openxmlformats.org/officeDocument/2006/relationships/image" Target="../media/image146.svg"/><Relationship Id="rId13" Type="http://schemas.openxmlformats.org/officeDocument/2006/relationships/image" Target="../media/image145.png"/><Relationship Id="rId12" Type="http://schemas.openxmlformats.org/officeDocument/2006/relationships/tags" Target="../tags/tag1852.xml"/><Relationship Id="rId11" Type="http://schemas.openxmlformats.org/officeDocument/2006/relationships/tags" Target="../tags/tag1851.xml"/><Relationship Id="rId10" Type="http://schemas.openxmlformats.org/officeDocument/2006/relationships/tags" Target="../tags/tag1850.xml"/><Relationship Id="rId1" Type="http://schemas.openxmlformats.org/officeDocument/2006/relationships/tags" Target="../tags/tag1841.xml"/></Relationships>
</file>

<file path=ppt/slides/_rels/slide76.xml.rels><?xml version="1.0" encoding="UTF-8" standalone="yes"?>
<Relationships xmlns="http://schemas.openxmlformats.org/package/2006/relationships"><Relationship Id="rId9" Type="http://schemas.openxmlformats.org/officeDocument/2006/relationships/tags" Target="../tags/tag1860.xml"/><Relationship Id="rId8" Type="http://schemas.openxmlformats.org/officeDocument/2006/relationships/image" Target="../media/image148.svg"/><Relationship Id="rId7" Type="http://schemas.openxmlformats.org/officeDocument/2006/relationships/image" Target="../media/image147.png"/><Relationship Id="rId6" Type="http://schemas.openxmlformats.org/officeDocument/2006/relationships/tags" Target="../tags/tag1859.xml"/><Relationship Id="rId5" Type="http://schemas.openxmlformats.org/officeDocument/2006/relationships/tags" Target="../tags/tag1858.xml"/><Relationship Id="rId4" Type="http://schemas.openxmlformats.org/officeDocument/2006/relationships/tags" Target="../tags/tag1857.xml"/><Relationship Id="rId3" Type="http://schemas.openxmlformats.org/officeDocument/2006/relationships/tags" Target="../tags/tag1856.xml"/><Relationship Id="rId25" Type="http://schemas.openxmlformats.org/officeDocument/2006/relationships/slideLayout" Target="../slideLayouts/slideLayout23.xml"/><Relationship Id="rId24" Type="http://schemas.openxmlformats.org/officeDocument/2006/relationships/tags" Target="../tags/tag1869.xml"/><Relationship Id="rId23" Type="http://schemas.openxmlformats.org/officeDocument/2006/relationships/tags" Target="../tags/tag1868.xml"/><Relationship Id="rId22" Type="http://schemas.openxmlformats.org/officeDocument/2006/relationships/tags" Target="../tags/tag1867.xml"/><Relationship Id="rId21" Type="http://schemas.openxmlformats.org/officeDocument/2006/relationships/tags" Target="../tags/tag1866.xml"/><Relationship Id="rId20" Type="http://schemas.openxmlformats.org/officeDocument/2006/relationships/tags" Target="../tags/tag1865.xml"/><Relationship Id="rId2" Type="http://schemas.openxmlformats.org/officeDocument/2006/relationships/tags" Target="../tags/tag1855.xml"/><Relationship Id="rId19" Type="http://schemas.openxmlformats.org/officeDocument/2006/relationships/tags" Target="../tags/tag1864.xml"/><Relationship Id="rId18" Type="http://schemas.openxmlformats.org/officeDocument/2006/relationships/tags" Target="../tags/tag1863.xml"/><Relationship Id="rId17" Type="http://schemas.openxmlformats.org/officeDocument/2006/relationships/image" Target="../media/image153.svg"/><Relationship Id="rId16" Type="http://schemas.openxmlformats.org/officeDocument/2006/relationships/image" Target="../media/image121.png"/><Relationship Id="rId15" Type="http://schemas.openxmlformats.org/officeDocument/2006/relationships/tags" Target="../tags/tag1862.xml"/><Relationship Id="rId14" Type="http://schemas.openxmlformats.org/officeDocument/2006/relationships/image" Target="../media/image152.svg"/><Relationship Id="rId13" Type="http://schemas.openxmlformats.org/officeDocument/2006/relationships/image" Target="../media/image151.png"/><Relationship Id="rId12" Type="http://schemas.openxmlformats.org/officeDocument/2006/relationships/tags" Target="../tags/tag1861.xml"/><Relationship Id="rId11" Type="http://schemas.openxmlformats.org/officeDocument/2006/relationships/image" Target="../media/image150.svg"/><Relationship Id="rId10" Type="http://schemas.openxmlformats.org/officeDocument/2006/relationships/image" Target="../media/image149.png"/><Relationship Id="rId1" Type="http://schemas.openxmlformats.org/officeDocument/2006/relationships/tags" Target="../tags/tag1854.xml"/></Relationships>
</file>

<file path=ppt/slides/_rels/slide77.xml.rels><?xml version="1.0" encoding="UTF-8" standalone="yes"?>
<Relationships xmlns="http://schemas.openxmlformats.org/package/2006/relationships"><Relationship Id="rId9" Type="http://schemas.openxmlformats.org/officeDocument/2006/relationships/tags" Target="../tags/tag1878.xml"/><Relationship Id="rId8" Type="http://schemas.openxmlformats.org/officeDocument/2006/relationships/tags" Target="../tags/tag1877.xml"/><Relationship Id="rId7" Type="http://schemas.openxmlformats.org/officeDocument/2006/relationships/tags" Target="../tags/tag1876.xml"/><Relationship Id="rId6" Type="http://schemas.openxmlformats.org/officeDocument/2006/relationships/tags" Target="../tags/tag1875.xml"/><Relationship Id="rId5" Type="http://schemas.openxmlformats.org/officeDocument/2006/relationships/tags" Target="../tags/tag1874.xml"/><Relationship Id="rId4" Type="http://schemas.openxmlformats.org/officeDocument/2006/relationships/tags" Target="../tags/tag1873.xml"/><Relationship Id="rId3" Type="http://schemas.openxmlformats.org/officeDocument/2006/relationships/tags" Target="../tags/tag1872.xml"/><Relationship Id="rId21" Type="http://schemas.openxmlformats.org/officeDocument/2006/relationships/slideLayout" Target="../slideLayouts/slideLayout23.xml"/><Relationship Id="rId20" Type="http://schemas.openxmlformats.org/officeDocument/2006/relationships/tags" Target="../tags/tag1883.xml"/><Relationship Id="rId2" Type="http://schemas.openxmlformats.org/officeDocument/2006/relationships/tags" Target="../tags/tag1871.xml"/><Relationship Id="rId19" Type="http://schemas.openxmlformats.org/officeDocument/2006/relationships/image" Target="../media/image159.svg"/><Relationship Id="rId18" Type="http://schemas.openxmlformats.org/officeDocument/2006/relationships/image" Target="../media/image158.png"/><Relationship Id="rId17" Type="http://schemas.openxmlformats.org/officeDocument/2006/relationships/tags" Target="../tags/tag1882.xml"/><Relationship Id="rId16" Type="http://schemas.openxmlformats.org/officeDocument/2006/relationships/image" Target="../media/image157.svg"/><Relationship Id="rId15" Type="http://schemas.openxmlformats.org/officeDocument/2006/relationships/image" Target="../media/image156.png"/><Relationship Id="rId14" Type="http://schemas.openxmlformats.org/officeDocument/2006/relationships/tags" Target="../tags/tag1881.xml"/><Relationship Id="rId13" Type="http://schemas.openxmlformats.org/officeDocument/2006/relationships/image" Target="../media/image155.svg"/><Relationship Id="rId12" Type="http://schemas.openxmlformats.org/officeDocument/2006/relationships/image" Target="../media/image154.png"/><Relationship Id="rId11" Type="http://schemas.openxmlformats.org/officeDocument/2006/relationships/tags" Target="../tags/tag1880.xml"/><Relationship Id="rId10" Type="http://schemas.openxmlformats.org/officeDocument/2006/relationships/tags" Target="../tags/tag1879.xml"/><Relationship Id="rId1" Type="http://schemas.openxmlformats.org/officeDocument/2006/relationships/tags" Target="../tags/tag1870.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885.xml"/><Relationship Id="rId1" Type="http://schemas.openxmlformats.org/officeDocument/2006/relationships/tags" Target="../tags/tag1884.xml"/></Relationships>
</file>

<file path=ppt/slides/_rels/slide79.xml.rels><?xml version="1.0" encoding="UTF-8" standalone="yes"?>
<Relationships xmlns="http://schemas.openxmlformats.org/package/2006/relationships"><Relationship Id="rId9" Type="http://schemas.openxmlformats.org/officeDocument/2006/relationships/tags" Target="../tags/tag1891.xml"/><Relationship Id="rId8" Type="http://schemas.openxmlformats.org/officeDocument/2006/relationships/tags" Target="../tags/tag1890.xml"/><Relationship Id="rId7" Type="http://schemas.openxmlformats.org/officeDocument/2006/relationships/image" Target="../media/image162.jpeg"/><Relationship Id="rId6" Type="http://schemas.openxmlformats.org/officeDocument/2006/relationships/tags" Target="../tags/tag1889.xml"/><Relationship Id="rId5" Type="http://schemas.openxmlformats.org/officeDocument/2006/relationships/image" Target="../media/image161.jpeg"/><Relationship Id="rId4" Type="http://schemas.openxmlformats.org/officeDocument/2006/relationships/tags" Target="../tags/tag1888.xml"/><Relationship Id="rId3" Type="http://schemas.openxmlformats.org/officeDocument/2006/relationships/image" Target="../media/image160.jpeg"/><Relationship Id="rId2" Type="http://schemas.openxmlformats.org/officeDocument/2006/relationships/tags" Target="../tags/tag1887.xml"/><Relationship Id="rId16" Type="http://schemas.openxmlformats.org/officeDocument/2006/relationships/notesSlide" Target="../notesSlides/notesSlide19.xml"/><Relationship Id="rId15" Type="http://schemas.openxmlformats.org/officeDocument/2006/relationships/slideLayout" Target="../slideLayouts/slideLayout23.xml"/><Relationship Id="rId14" Type="http://schemas.openxmlformats.org/officeDocument/2006/relationships/tags" Target="../tags/tag1896.xml"/><Relationship Id="rId13" Type="http://schemas.openxmlformats.org/officeDocument/2006/relationships/tags" Target="../tags/tag1895.xml"/><Relationship Id="rId12" Type="http://schemas.openxmlformats.org/officeDocument/2006/relationships/tags" Target="../tags/tag1894.xml"/><Relationship Id="rId11" Type="http://schemas.openxmlformats.org/officeDocument/2006/relationships/tags" Target="../tags/tag1893.xml"/><Relationship Id="rId10" Type="http://schemas.openxmlformats.org/officeDocument/2006/relationships/tags" Target="../tags/tag1892.xml"/><Relationship Id="rId1" Type="http://schemas.openxmlformats.org/officeDocument/2006/relationships/tags" Target="../tags/tag1886.xml"/></Relationships>
</file>

<file path=ppt/slides/_rels/slide8.xml.rels><?xml version="1.0" encoding="UTF-8" standalone="yes"?>
<Relationships xmlns="http://schemas.openxmlformats.org/package/2006/relationships"><Relationship Id="rId9" Type="http://schemas.openxmlformats.org/officeDocument/2006/relationships/tags" Target="../tags/tag853.xml"/><Relationship Id="rId8" Type="http://schemas.openxmlformats.org/officeDocument/2006/relationships/image" Target="../media/image28.jpeg"/><Relationship Id="rId7" Type="http://schemas.openxmlformats.org/officeDocument/2006/relationships/tags" Target="../tags/tag852.xml"/><Relationship Id="rId6" Type="http://schemas.openxmlformats.org/officeDocument/2006/relationships/tags" Target="../tags/tag851.xml"/><Relationship Id="rId5" Type="http://schemas.openxmlformats.org/officeDocument/2006/relationships/image" Target="../media/image27.jpeg"/><Relationship Id="rId4" Type="http://schemas.openxmlformats.org/officeDocument/2006/relationships/tags" Target="../tags/tag850.xml"/><Relationship Id="rId3" Type="http://schemas.openxmlformats.org/officeDocument/2006/relationships/tags" Target="../tags/tag849.xml"/><Relationship Id="rId23" Type="http://schemas.openxmlformats.org/officeDocument/2006/relationships/slideLayout" Target="../slideLayouts/slideLayout23.xml"/><Relationship Id="rId22" Type="http://schemas.openxmlformats.org/officeDocument/2006/relationships/tags" Target="../tags/tag864.xml"/><Relationship Id="rId21" Type="http://schemas.openxmlformats.org/officeDocument/2006/relationships/tags" Target="../tags/tag863.xml"/><Relationship Id="rId20" Type="http://schemas.openxmlformats.org/officeDocument/2006/relationships/tags" Target="../tags/tag862.xml"/><Relationship Id="rId2" Type="http://schemas.openxmlformats.org/officeDocument/2006/relationships/tags" Target="../tags/tag848.xml"/><Relationship Id="rId19" Type="http://schemas.openxmlformats.org/officeDocument/2006/relationships/tags" Target="../tags/tag861.xml"/><Relationship Id="rId18" Type="http://schemas.openxmlformats.org/officeDocument/2006/relationships/image" Target="../media/image30.jpeg"/><Relationship Id="rId17" Type="http://schemas.openxmlformats.org/officeDocument/2006/relationships/tags" Target="../tags/tag860.xml"/><Relationship Id="rId16" Type="http://schemas.openxmlformats.org/officeDocument/2006/relationships/tags" Target="../tags/tag859.xml"/><Relationship Id="rId15" Type="http://schemas.openxmlformats.org/officeDocument/2006/relationships/tags" Target="../tags/tag858.xml"/><Relationship Id="rId14" Type="http://schemas.openxmlformats.org/officeDocument/2006/relationships/tags" Target="../tags/tag857.xml"/><Relationship Id="rId13" Type="http://schemas.openxmlformats.org/officeDocument/2006/relationships/image" Target="../media/image29.jpeg"/><Relationship Id="rId12" Type="http://schemas.openxmlformats.org/officeDocument/2006/relationships/tags" Target="../tags/tag856.xml"/><Relationship Id="rId11" Type="http://schemas.openxmlformats.org/officeDocument/2006/relationships/tags" Target="../tags/tag855.xml"/><Relationship Id="rId10" Type="http://schemas.openxmlformats.org/officeDocument/2006/relationships/tags" Target="../tags/tag854.xml"/><Relationship Id="rId1" Type="http://schemas.openxmlformats.org/officeDocument/2006/relationships/tags" Target="../tags/tag847.xml"/></Relationships>
</file>

<file path=ppt/slides/_rels/slide80.xml.rels><?xml version="1.0" encoding="UTF-8" standalone="yes"?>
<Relationships xmlns="http://schemas.openxmlformats.org/package/2006/relationships"><Relationship Id="rId9" Type="http://schemas.openxmlformats.org/officeDocument/2006/relationships/tags" Target="../tags/tag1905.xml"/><Relationship Id="rId8" Type="http://schemas.openxmlformats.org/officeDocument/2006/relationships/tags" Target="../tags/tag1904.xml"/><Relationship Id="rId7" Type="http://schemas.openxmlformats.org/officeDocument/2006/relationships/tags" Target="../tags/tag1903.xml"/><Relationship Id="rId6" Type="http://schemas.openxmlformats.org/officeDocument/2006/relationships/tags" Target="../tags/tag1902.xml"/><Relationship Id="rId5" Type="http://schemas.openxmlformats.org/officeDocument/2006/relationships/tags" Target="../tags/tag1901.xml"/><Relationship Id="rId4" Type="http://schemas.openxmlformats.org/officeDocument/2006/relationships/tags" Target="../tags/tag1900.xml"/><Relationship Id="rId3" Type="http://schemas.openxmlformats.org/officeDocument/2006/relationships/tags" Target="../tags/tag1899.xml"/><Relationship Id="rId2" Type="http://schemas.openxmlformats.org/officeDocument/2006/relationships/tags" Target="../tags/tag1898.xml"/><Relationship Id="rId13" Type="http://schemas.openxmlformats.org/officeDocument/2006/relationships/slideLayout" Target="../slideLayouts/slideLayout23.xml"/><Relationship Id="rId12" Type="http://schemas.openxmlformats.org/officeDocument/2006/relationships/tags" Target="../tags/tag1907.xml"/><Relationship Id="rId11" Type="http://schemas.openxmlformats.org/officeDocument/2006/relationships/image" Target="../media/image163.jpeg"/><Relationship Id="rId10" Type="http://schemas.openxmlformats.org/officeDocument/2006/relationships/tags" Target="../tags/tag1906.xml"/><Relationship Id="rId1" Type="http://schemas.openxmlformats.org/officeDocument/2006/relationships/tags" Target="../tags/tag1897.xml"/></Relationships>
</file>

<file path=ppt/slides/_rels/slide81.xml.rels><?xml version="1.0" encoding="UTF-8" standalone="yes"?>
<Relationships xmlns="http://schemas.openxmlformats.org/package/2006/relationships"><Relationship Id="rId9" Type="http://schemas.openxmlformats.org/officeDocument/2006/relationships/tags" Target="../tags/tag1914.xml"/><Relationship Id="rId8" Type="http://schemas.openxmlformats.org/officeDocument/2006/relationships/image" Target="../media/image148.svg"/><Relationship Id="rId7" Type="http://schemas.openxmlformats.org/officeDocument/2006/relationships/image" Target="../media/image147.png"/><Relationship Id="rId6" Type="http://schemas.openxmlformats.org/officeDocument/2006/relationships/tags" Target="../tags/tag1913.xml"/><Relationship Id="rId5" Type="http://schemas.openxmlformats.org/officeDocument/2006/relationships/tags" Target="../tags/tag1912.xml"/><Relationship Id="rId4" Type="http://schemas.openxmlformats.org/officeDocument/2006/relationships/tags" Target="../tags/tag1911.xml"/><Relationship Id="rId34" Type="http://schemas.openxmlformats.org/officeDocument/2006/relationships/slideLayout" Target="../slideLayouts/slideLayout23.xml"/><Relationship Id="rId33" Type="http://schemas.openxmlformats.org/officeDocument/2006/relationships/tags" Target="../tags/tag1932.xml"/><Relationship Id="rId32" Type="http://schemas.openxmlformats.org/officeDocument/2006/relationships/tags" Target="../tags/tag1931.xml"/><Relationship Id="rId31" Type="http://schemas.openxmlformats.org/officeDocument/2006/relationships/tags" Target="../tags/tag1930.xml"/><Relationship Id="rId30" Type="http://schemas.openxmlformats.org/officeDocument/2006/relationships/tags" Target="../tags/tag1929.xml"/><Relationship Id="rId3" Type="http://schemas.openxmlformats.org/officeDocument/2006/relationships/tags" Target="../tags/tag1910.xml"/><Relationship Id="rId29" Type="http://schemas.openxmlformats.org/officeDocument/2006/relationships/tags" Target="../tags/tag1928.xml"/><Relationship Id="rId28" Type="http://schemas.openxmlformats.org/officeDocument/2006/relationships/tags" Target="../tags/tag1927.xml"/><Relationship Id="rId27" Type="http://schemas.openxmlformats.org/officeDocument/2006/relationships/tags" Target="../tags/tag1926.xml"/><Relationship Id="rId26" Type="http://schemas.openxmlformats.org/officeDocument/2006/relationships/tags" Target="../tags/tag1925.xml"/><Relationship Id="rId25" Type="http://schemas.openxmlformats.org/officeDocument/2006/relationships/tags" Target="../tags/tag1924.xml"/><Relationship Id="rId24" Type="http://schemas.openxmlformats.org/officeDocument/2006/relationships/tags" Target="../tags/tag1923.xml"/><Relationship Id="rId23" Type="http://schemas.openxmlformats.org/officeDocument/2006/relationships/tags" Target="../tags/tag1922.xml"/><Relationship Id="rId22" Type="http://schemas.openxmlformats.org/officeDocument/2006/relationships/tags" Target="../tags/tag1921.xml"/><Relationship Id="rId21" Type="http://schemas.openxmlformats.org/officeDocument/2006/relationships/tags" Target="../tags/tag1920.xml"/><Relationship Id="rId20" Type="http://schemas.openxmlformats.org/officeDocument/2006/relationships/tags" Target="../tags/tag1919.xml"/><Relationship Id="rId2" Type="http://schemas.openxmlformats.org/officeDocument/2006/relationships/tags" Target="../tags/tag1909.xml"/><Relationship Id="rId19" Type="http://schemas.openxmlformats.org/officeDocument/2006/relationships/tags" Target="../tags/tag1918.xml"/><Relationship Id="rId18" Type="http://schemas.openxmlformats.org/officeDocument/2006/relationships/tags" Target="../tags/tag1917.xml"/><Relationship Id="rId17" Type="http://schemas.openxmlformats.org/officeDocument/2006/relationships/image" Target="../media/image153.svg"/><Relationship Id="rId16" Type="http://schemas.openxmlformats.org/officeDocument/2006/relationships/image" Target="../media/image121.png"/><Relationship Id="rId15" Type="http://schemas.openxmlformats.org/officeDocument/2006/relationships/tags" Target="../tags/tag1916.xml"/><Relationship Id="rId14" Type="http://schemas.openxmlformats.org/officeDocument/2006/relationships/image" Target="../media/image152.svg"/><Relationship Id="rId13" Type="http://schemas.openxmlformats.org/officeDocument/2006/relationships/image" Target="../media/image151.png"/><Relationship Id="rId12" Type="http://schemas.openxmlformats.org/officeDocument/2006/relationships/tags" Target="../tags/tag1915.xml"/><Relationship Id="rId11" Type="http://schemas.openxmlformats.org/officeDocument/2006/relationships/image" Target="../media/image150.svg"/><Relationship Id="rId10" Type="http://schemas.openxmlformats.org/officeDocument/2006/relationships/image" Target="../media/image149.png"/><Relationship Id="rId1" Type="http://schemas.openxmlformats.org/officeDocument/2006/relationships/tags" Target="../tags/tag1908.xml"/></Relationships>
</file>

<file path=ppt/slides/_rels/slide82.xml.rels><?xml version="1.0" encoding="UTF-8" standalone="yes"?>
<Relationships xmlns="http://schemas.openxmlformats.org/package/2006/relationships"><Relationship Id="rId9" Type="http://schemas.openxmlformats.org/officeDocument/2006/relationships/tags" Target="../tags/tag1941.xml"/><Relationship Id="rId8" Type="http://schemas.openxmlformats.org/officeDocument/2006/relationships/tags" Target="../tags/tag1940.xml"/><Relationship Id="rId7" Type="http://schemas.openxmlformats.org/officeDocument/2006/relationships/tags" Target="../tags/tag1939.xml"/><Relationship Id="rId6" Type="http://schemas.openxmlformats.org/officeDocument/2006/relationships/tags" Target="../tags/tag1938.xml"/><Relationship Id="rId5" Type="http://schemas.openxmlformats.org/officeDocument/2006/relationships/tags" Target="../tags/tag1937.xml"/><Relationship Id="rId4" Type="http://schemas.openxmlformats.org/officeDocument/2006/relationships/tags" Target="../tags/tag1936.xml"/><Relationship Id="rId3" Type="http://schemas.openxmlformats.org/officeDocument/2006/relationships/tags" Target="../tags/tag1935.xml"/><Relationship Id="rId2" Type="http://schemas.openxmlformats.org/officeDocument/2006/relationships/tags" Target="../tags/tag1934.xml"/><Relationship Id="rId14" Type="http://schemas.openxmlformats.org/officeDocument/2006/relationships/slideLayout" Target="../slideLayouts/slideLayout23.xml"/><Relationship Id="rId13" Type="http://schemas.openxmlformats.org/officeDocument/2006/relationships/tags" Target="../tags/tag1944.xml"/><Relationship Id="rId12" Type="http://schemas.openxmlformats.org/officeDocument/2006/relationships/image" Target="../media/image164.jpeg"/><Relationship Id="rId11" Type="http://schemas.openxmlformats.org/officeDocument/2006/relationships/tags" Target="../tags/tag1943.xml"/><Relationship Id="rId10" Type="http://schemas.openxmlformats.org/officeDocument/2006/relationships/tags" Target="../tags/tag1942.xml"/><Relationship Id="rId1" Type="http://schemas.openxmlformats.org/officeDocument/2006/relationships/tags" Target="../tags/tag1933.xml"/></Relationships>
</file>

<file path=ppt/slides/_rels/slide83.xml.rels><?xml version="1.0" encoding="UTF-8" standalone="yes"?>
<Relationships xmlns="http://schemas.openxmlformats.org/package/2006/relationships"><Relationship Id="rId9" Type="http://schemas.openxmlformats.org/officeDocument/2006/relationships/tags" Target="../tags/tag1952.xml"/><Relationship Id="rId8" Type="http://schemas.openxmlformats.org/officeDocument/2006/relationships/tags" Target="../tags/tag1951.xml"/><Relationship Id="rId7" Type="http://schemas.openxmlformats.org/officeDocument/2006/relationships/tags" Target="../tags/tag1950.xml"/><Relationship Id="rId6" Type="http://schemas.openxmlformats.org/officeDocument/2006/relationships/image" Target="../media/image165.jpeg"/><Relationship Id="rId5" Type="http://schemas.openxmlformats.org/officeDocument/2006/relationships/tags" Target="../tags/tag1949.xml"/><Relationship Id="rId4" Type="http://schemas.openxmlformats.org/officeDocument/2006/relationships/tags" Target="../tags/tag1948.xml"/><Relationship Id="rId3" Type="http://schemas.openxmlformats.org/officeDocument/2006/relationships/tags" Target="../tags/tag1947.xml"/><Relationship Id="rId21" Type="http://schemas.openxmlformats.org/officeDocument/2006/relationships/slideLayout" Target="../slideLayouts/slideLayout23.xml"/><Relationship Id="rId20" Type="http://schemas.openxmlformats.org/officeDocument/2006/relationships/tags" Target="../tags/tag1961.xml"/><Relationship Id="rId2" Type="http://schemas.openxmlformats.org/officeDocument/2006/relationships/tags" Target="../tags/tag1946.xml"/><Relationship Id="rId19" Type="http://schemas.openxmlformats.org/officeDocument/2006/relationships/tags" Target="../tags/tag1960.xml"/><Relationship Id="rId18" Type="http://schemas.openxmlformats.org/officeDocument/2006/relationships/tags" Target="../tags/tag1959.xml"/><Relationship Id="rId17" Type="http://schemas.openxmlformats.org/officeDocument/2006/relationships/tags" Target="../tags/tag1958.xml"/><Relationship Id="rId16" Type="http://schemas.openxmlformats.org/officeDocument/2006/relationships/image" Target="../media/image167.jpeg"/><Relationship Id="rId15" Type="http://schemas.openxmlformats.org/officeDocument/2006/relationships/tags" Target="../tags/tag1957.xml"/><Relationship Id="rId14" Type="http://schemas.openxmlformats.org/officeDocument/2006/relationships/tags" Target="../tags/tag1956.xml"/><Relationship Id="rId13" Type="http://schemas.openxmlformats.org/officeDocument/2006/relationships/tags" Target="../tags/tag1955.xml"/><Relationship Id="rId12" Type="http://schemas.openxmlformats.org/officeDocument/2006/relationships/tags" Target="../tags/tag1954.xml"/><Relationship Id="rId11" Type="http://schemas.openxmlformats.org/officeDocument/2006/relationships/image" Target="../media/image166.jpeg"/><Relationship Id="rId10" Type="http://schemas.openxmlformats.org/officeDocument/2006/relationships/tags" Target="../tags/tag1953.xml"/><Relationship Id="rId1" Type="http://schemas.openxmlformats.org/officeDocument/2006/relationships/tags" Target="../tags/tag1945.xml"/></Relationships>
</file>

<file path=ppt/slides/_rels/slide84.xml.rels><?xml version="1.0" encoding="UTF-8" standalone="yes"?>
<Relationships xmlns="http://schemas.openxmlformats.org/package/2006/relationships"><Relationship Id="rId9" Type="http://schemas.openxmlformats.org/officeDocument/2006/relationships/tags" Target="../tags/tag1970.xml"/><Relationship Id="rId8" Type="http://schemas.openxmlformats.org/officeDocument/2006/relationships/tags" Target="../tags/tag1969.xml"/><Relationship Id="rId7" Type="http://schemas.openxmlformats.org/officeDocument/2006/relationships/tags" Target="../tags/tag1968.xml"/><Relationship Id="rId6" Type="http://schemas.openxmlformats.org/officeDocument/2006/relationships/tags" Target="../tags/tag1967.xml"/><Relationship Id="rId5" Type="http://schemas.openxmlformats.org/officeDocument/2006/relationships/tags" Target="../tags/tag1966.xml"/><Relationship Id="rId4" Type="http://schemas.openxmlformats.org/officeDocument/2006/relationships/tags" Target="../tags/tag1965.xml"/><Relationship Id="rId3" Type="http://schemas.openxmlformats.org/officeDocument/2006/relationships/tags" Target="../tags/tag1964.xml"/><Relationship Id="rId2" Type="http://schemas.openxmlformats.org/officeDocument/2006/relationships/tags" Target="../tags/tag1963.xml"/><Relationship Id="rId12" Type="http://schemas.openxmlformats.org/officeDocument/2006/relationships/slideLayout" Target="../slideLayouts/slideLayout23.xml"/><Relationship Id="rId11" Type="http://schemas.openxmlformats.org/officeDocument/2006/relationships/tags" Target="../tags/tag1972.xml"/><Relationship Id="rId10" Type="http://schemas.openxmlformats.org/officeDocument/2006/relationships/tags" Target="../tags/tag1971.xml"/><Relationship Id="rId1" Type="http://schemas.openxmlformats.org/officeDocument/2006/relationships/tags" Target="../tags/tag1962.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974.xml"/><Relationship Id="rId1" Type="http://schemas.openxmlformats.org/officeDocument/2006/relationships/tags" Target="../tags/tag1973.xml"/></Relationships>
</file>

<file path=ppt/slides/_rels/slide9.xml.rels><?xml version="1.0" encoding="UTF-8" standalone="yes"?>
<Relationships xmlns="http://schemas.openxmlformats.org/package/2006/relationships"><Relationship Id="rId9" Type="http://schemas.openxmlformats.org/officeDocument/2006/relationships/tags" Target="../tags/tag872.xml"/><Relationship Id="rId8" Type="http://schemas.openxmlformats.org/officeDocument/2006/relationships/tags" Target="../tags/tag871.xml"/><Relationship Id="rId7" Type="http://schemas.openxmlformats.org/officeDocument/2006/relationships/tags" Target="../tags/tag870.xml"/><Relationship Id="rId6" Type="http://schemas.openxmlformats.org/officeDocument/2006/relationships/tags" Target="../tags/tag869.xml"/><Relationship Id="rId5" Type="http://schemas.openxmlformats.org/officeDocument/2006/relationships/tags" Target="../tags/tag868.xml"/><Relationship Id="rId4" Type="http://schemas.openxmlformats.org/officeDocument/2006/relationships/image" Target="../media/image31.jpeg"/><Relationship Id="rId3" Type="http://schemas.openxmlformats.org/officeDocument/2006/relationships/tags" Target="../tags/tag867.xml"/><Relationship Id="rId2" Type="http://schemas.openxmlformats.org/officeDocument/2006/relationships/tags" Target="../tags/tag866.xml"/><Relationship Id="rId16" Type="http://schemas.openxmlformats.org/officeDocument/2006/relationships/notesSlide" Target="../notesSlides/notesSlide3.xml"/><Relationship Id="rId15" Type="http://schemas.openxmlformats.org/officeDocument/2006/relationships/slideLayout" Target="../slideLayouts/slideLayout23.xml"/><Relationship Id="rId14" Type="http://schemas.openxmlformats.org/officeDocument/2006/relationships/tags" Target="../tags/tag877.xml"/><Relationship Id="rId13" Type="http://schemas.openxmlformats.org/officeDocument/2006/relationships/tags" Target="../tags/tag876.xml"/><Relationship Id="rId12" Type="http://schemas.openxmlformats.org/officeDocument/2006/relationships/tags" Target="../tags/tag875.xml"/><Relationship Id="rId11" Type="http://schemas.openxmlformats.org/officeDocument/2006/relationships/tags" Target="../tags/tag874.xml"/><Relationship Id="rId10" Type="http://schemas.openxmlformats.org/officeDocument/2006/relationships/tags" Target="../tags/tag873.xml"/><Relationship Id="rId1" Type="http://schemas.openxmlformats.org/officeDocument/2006/relationships/tags" Target="../tags/tag8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idx="1"/>
            <p:custDataLst>
              <p:tags r:id="rId1"/>
            </p:custDataLst>
          </p:nvPr>
        </p:nvSpPr>
        <p:spPr>
          <a:xfrm>
            <a:off x="1875155" y="1525270"/>
            <a:ext cx="8592185" cy="2407285"/>
          </a:xfrm>
        </p:spPr>
        <p:txBody>
          <a:bodyPr>
            <a:noAutofit/>
          </a:bodyPr>
          <a:p>
            <a:pPr marL="0" indent="0" algn="ctr">
              <a:lnSpc>
                <a:spcPct val="100000"/>
              </a:lnSpc>
              <a:spcBef>
                <a:spcPts val="0"/>
              </a:spcBef>
              <a:spcAft>
                <a:spcPts val="0"/>
              </a:spcAft>
              <a:buSzPct val="100000"/>
              <a:buNone/>
            </a:pPr>
            <a:r>
              <a:rPr lang="zh-CN" altLang="en-US" sz="7200">
                <a:solidFill>
                  <a:schemeClr val="accent1">
                    <a:lumMod val="50000"/>
                  </a:schemeClr>
                </a:solidFill>
              </a:rPr>
              <a:t>新时代劳动教育教程与实践</a:t>
            </a:r>
            <a:endParaRPr lang="zh-CN" altLang="en-US" sz="7200">
              <a:solidFill>
                <a:schemeClr val="accent1">
                  <a:lumMod val="50000"/>
                </a:schemeClr>
              </a:solidFill>
            </a:endParaRPr>
          </a:p>
        </p:txBody>
      </p:sp>
      <p:sp>
        <p:nvSpPr>
          <p:cNvPr id="5" name="文本占位符 4"/>
          <p:cNvSpPr/>
          <p:nvPr>
            <p:ph type="body" idx="2"/>
            <p:custDataLst>
              <p:tags r:id="rId2"/>
            </p:custDataLst>
          </p:nvPr>
        </p:nvSpPr>
        <p:spPr>
          <a:xfrm>
            <a:off x="2170072" y="4044938"/>
            <a:ext cx="7851856" cy="404494"/>
          </a:xfrm>
        </p:spPr>
        <p:txBody>
          <a:bodyPr/>
          <a:p>
            <a:pPr marL="0" lvl="0" indent="-228600" algn="ctr">
              <a:lnSpc>
                <a:spcPct val="100000"/>
              </a:lnSpc>
              <a:spcBef>
                <a:spcPts val="0"/>
              </a:spcBef>
              <a:spcAft>
                <a:spcPts val="1000"/>
              </a:spcAft>
              <a:buSzPct val="100000"/>
              <a:buNone/>
            </a:pPr>
            <a:r>
              <a:rPr lang="zh-CN" altLang="en-US" sz="2400">
                <a:solidFill>
                  <a:schemeClr val="accent1">
                    <a:lumMod val="50000"/>
                  </a:schemeClr>
                </a:solidFill>
              </a:rPr>
              <a:t>北京出版社</a:t>
            </a:r>
            <a:endParaRPr lang="zh-CN" altLang="en-US" sz="2400">
              <a:solidFill>
                <a:schemeClr val="accent1">
                  <a:lumMod val="50000"/>
                </a:schemeClr>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323975" y="361315"/>
            <a:ext cx="95446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（三）社区生活协助劳动分类</a:t>
            </a:r>
            <a:endParaRPr lang="zh-CN" altLang="en-US" sz="2800">
              <a:solidFill>
                <a:schemeClr val="accent6">
                  <a:lumMod val="75000"/>
                </a:schemeClr>
              </a:solidFill>
            </a:endParaRPr>
          </a:p>
        </p:txBody>
      </p:sp>
      <p:sp>
        <p:nvSpPr>
          <p:cNvPr id="2" name="矩形 3"/>
          <p:cNvSpPr/>
          <p:nvPr>
            <p:custDataLst>
              <p:tags r:id="rId2"/>
            </p:custDataLst>
          </p:nvPr>
        </p:nvSpPr>
        <p:spPr>
          <a:xfrm>
            <a:off x="2059831" y="151927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环境维护类活动如参与社区垃圾分类宣传、公共区域卫生打扫，不仅促进社区环境美化，而且是社区生活协助劳动中增强个体社会责任感的重要途径。</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059196" y="105568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环境维护类活动的参与</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159965" y="112173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068087" y="270110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邻里互助类活动如协助照顾孤寡老人、帮忙搬运重物，增强社区成员间的情感联结，是构建和谐社区生活环境的重要组成部分。</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067451" y="223687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邻里互助类活动的意义</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168221" y="230355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059196" y="389181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社区事务参与类劳动包括参与社区活动组织、公共设施管理监督等，推动社区治理的民主化与规范化，是社区生活协助劳动中实现个体社会价值的重要途径。</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058561" y="342823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社区事务参与的途径</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159330" y="349427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068087" y="504443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社区生活协助劳动是个体参与社会公共生活的重要途径，通过参与环境维护、邻里互助和社区事务，有助于个体增强社会责任感，促进社会和谐发展。</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067451" y="458021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社区生活协助劳动对社会责任感的培养</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168221" y="464689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56385" y="267335"/>
            <a:ext cx="9965690" cy="105981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三、主要特征</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（一）日常性特征</a:t>
            </a:r>
            <a:endParaRPr lang="zh-CN" altLang="en-US" sz="2800">
              <a:solidFill>
                <a:schemeClr val="accent6">
                  <a:lumMod val="75000"/>
                </a:schemeClr>
              </a:solidFill>
            </a:endParaRPr>
          </a:p>
        </p:txBody>
      </p:sp>
      <p:sp>
        <p:nvSpPr>
          <p:cNvPr id="144" name="矩形 143"/>
          <p:cNvSpPr/>
          <p:nvPr>
            <p:custDataLst>
              <p:tags r:id="rId2"/>
            </p:custDataLst>
          </p:nvPr>
        </p:nvSpPr>
        <p:spPr>
          <a:xfrm>
            <a:off x="1020445" y="2298700"/>
            <a:ext cx="2432050" cy="4284980"/>
          </a:xfrm>
          <a:prstGeom prst="rect">
            <a:avLst/>
          </a:prstGeom>
          <a:gradFill>
            <a:gsLst>
              <a:gs pos="52000">
                <a:schemeClr val="accent6">
                  <a:alpha val="0"/>
                </a:schemeClr>
              </a:gs>
              <a:gs pos="0">
                <a:schemeClr val="accent6">
                  <a:alpha val="20000"/>
                </a:schemeClr>
              </a:gs>
              <a:gs pos="100000">
                <a:schemeClr val="accent6">
                  <a:alpha val="10000"/>
                </a:schemeClr>
              </a:gs>
            </a:gsLst>
            <a:lin ang="2700000" scaled="0"/>
          </a:gradFill>
          <a:ln w="6350" cap="flat">
            <a:gradFill>
              <a:gsLst>
                <a:gs pos="25000">
                  <a:schemeClr val="accent6">
                    <a:alpha val="0"/>
                  </a:schemeClr>
                </a:gs>
                <a:gs pos="100000">
                  <a:schemeClr val="accent6">
                    <a:alpha val="70000"/>
                  </a:schemeClr>
                </a:gs>
              </a:gsLst>
              <a:lin ang="5280000" scaled="0"/>
            </a:gradFill>
            <a:prstDash val="solid"/>
            <a:miter/>
          </a:ln>
          <a:effectLst>
            <a:outerShdw blurRad="127000" dist="266700" dir="4080000" sx="90000" sy="90000" algn="tl" rotWithShape="0">
              <a:schemeClr val="accent6">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56" name="矩形 55"/>
          <p:cNvSpPr/>
          <p:nvPr>
            <p:custDataLst>
              <p:tags r:id="rId3"/>
            </p:custDataLst>
          </p:nvPr>
        </p:nvSpPr>
        <p:spPr>
          <a:xfrm>
            <a:off x="3555365" y="2298700"/>
            <a:ext cx="2432050" cy="4284980"/>
          </a:xfrm>
          <a:prstGeom prst="rect">
            <a:avLst/>
          </a:prstGeom>
          <a:gradFill>
            <a:gsLst>
              <a:gs pos="52000">
                <a:schemeClr val="accent6">
                  <a:alpha val="0"/>
                </a:schemeClr>
              </a:gs>
              <a:gs pos="0">
                <a:schemeClr val="accent6">
                  <a:alpha val="20000"/>
                </a:schemeClr>
              </a:gs>
              <a:gs pos="100000">
                <a:schemeClr val="accent6">
                  <a:alpha val="10000"/>
                </a:schemeClr>
              </a:gs>
            </a:gsLst>
            <a:lin ang="2700000" scaled="0"/>
          </a:gradFill>
          <a:ln w="6350" cap="flat">
            <a:gradFill>
              <a:gsLst>
                <a:gs pos="25000">
                  <a:schemeClr val="accent6">
                    <a:alpha val="0"/>
                  </a:schemeClr>
                </a:gs>
                <a:gs pos="100000">
                  <a:schemeClr val="accent6">
                    <a:alpha val="70000"/>
                  </a:schemeClr>
                </a:gs>
              </a:gsLst>
              <a:lin ang="5280000" scaled="0"/>
            </a:gradFill>
            <a:prstDash val="solid"/>
            <a:miter/>
          </a:ln>
          <a:effectLst>
            <a:outerShdw blurRad="127000" dist="266700" dir="4080000" sx="90000" sy="90000" algn="tl" rotWithShape="0">
              <a:schemeClr val="accent6">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64" name="矩形 63"/>
          <p:cNvSpPr/>
          <p:nvPr>
            <p:custDataLst>
              <p:tags r:id="rId4"/>
            </p:custDataLst>
          </p:nvPr>
        </p:nvSpPr>
        <p:spPr>
          <a:xfrm>
            <a:off x="6090285" y="2298700"/>
            <a:ext cx="2432050" cy="4285615"/>
          </a:xfrm>
          <a:prstGeom prst="rect">
            <a:avLst/>
          </a:prstGeom>
          <a:gradFill>
            <a:gsLst>
              <a:gs pos="52000">
                <a:schemeClr val="accent6">
                  <a:alpha val="0"/>
                </a:schemeClr>
              </a:gs>
              <a:gs pos="0">
                <a:schemeClr val="accent6">
                  <a:alpha val="20000"/>
                </a:schemeClr>
              </a:gs>
              <a:gs pos="100000">
                <a:schemeClr val="accent6">
                  <a:alpha val="10000"/>
                </a:schemeClr>
              </a:gs>
            </a:gsLst>
            <a:lin ang="2700000" scaled="0"/>
          </a:gradFill>
          <a:ln w="6350" cap="flat">
            <a:gradFill>
              <a:gsLst>
                <a:gs pos="25000">
                  <a:schemeClr val="accent6">
                    <a:alpha val="0"/>
                  </a:schemeClr>
                </a:gs>
                <a:gs pos="100000">
                  <a:schemeClr val="accent6">
                    <a:alpha val="70000"/>
                  </a:schemeClr>
                </a:gs>
              </a:gsLst>
              <a:lin ang="5280000" scaled="0"/>
            </a:gradFill>
            <a:prstDash val="solid"/>
            <a:miter/>
          </a:ln>
          <a:effectLst>
            <a:outerShdw blurRad="127000" dist="266700" dir="4080000" sx="90000" sy="90000" algn="tl" rotWithShape="0">
              <a:schemeClr val="accent6">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72" name="矩形 71"/>
          <p:cNvSpPr/>
          <p:nvPr>
            <p:custDataLst>
              <p:tags r:id="rId5"/>
            </p:custDataLst>
          </p:nvPr>
        </p:nvSpPr>
        <p:spPr>
          <a:xfrm>
            <a:off x="8625205" y="2298700"/>
            <a:ext cx="2432050" cy="4284980"/>
          </a:xfrm>
          <a:prstGeom prst="rect">
            <a:avLst/>
          </a:prstGeom>
          <a:gradFill>
            <a:gsLst>
              <a:gs pos="52000">
                <a:schemeClr val="accent6">
                  <a:alpha val="0"/>
                </a:schemeClr>
              </a:gs>
              <a:gs pos="0">
                <a:schemeClr val="accent6">
                  <a:alpha val="20000"/>
                </a:schemeClr>
              </a:gs>
              <a:gs pos="100000">
                <a:schemeClr val="accent6">
                  <a:alpha val="10000"/>
                </a:schemeClr>
              </a:gs>
            </a:gsLst>
            <a:lin ang="2700000" scaled="0"/>
          </a:gradFill>
          <a:ln w="6350" cap="flat">
            <a:gradFill>
              <a:gsLst>
                <a:gs pos="25000">
                  <a:schemeClr val="accent6">
                    <a:alpha val="0"/>
                  </a:schemeClr>
                </a:gs>
                <a:gs pos="100000">
                  <a:schemeClr val="accent6">
                    <a:alpha val="70000"/>
                  </a:schemeClr>
                </a:gs>
              </a:gsLst>
              <a:lin ang="5280000" scaled="0"/>
            </a:gradFill>
            <a:prstDash val="solid"/>
            <a:miter/>
          </a:ln>
          <a:effectLst>
            <a:outerShdw blurRad="127000" dist="266700" dir="4080000" sx="90000" sy="90000" algn="tl" rotWithShape="0">
              <a:schemeClr val="accent6">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145" name="任意多边形 144"/>
          <p:cNvSpPr/>
          <p:nvPr>
            <p:custDataLst>
              <p:tags r:id="rId6"/>
            </p:custDataLst>
          </p:nvPr>
        </p:nvSpPr>
        <p:spPr>
          <a:xfrm rot="16200000">
            <a:off x="1353820" y="5961380"/>
            <a:ext cx="300990" cy="944880"/>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805" h="2525">
                <a:moveTo>
                  <a:pt x="50" y="0"/>
                </a:moveTo>
                <a:lnTo>
                  <a:pt x="805" y="0"/>
                </a:lnTo>
                <a:lnTo>
                  <a:pt x="785" y="68"/>
                </a:lnTo>
                <a:lnTo>
                  <a:pt x="272" y="68"/>
                </a:lnTo>
                <a:lnTo>
                  <a:pt x="118" y="239"/>
                </a:lnTo>
                <a:lnTo>
                  <a:pt x="118" y="2298"/>
                </a:lnTo>
                <a:lnTo>
                  <a:pt x="50" y="2525"/>
                </a:lnTo>
                <a:lnTo>
                  <a:pt x="50" y="1531"/>
                </a:lnTo>
                <a:lnTo>
                  <a:pt x="0" y="1506"/>
                </a:lnTo>
                <a:lnTo>
                  <a:pt x="0" y="1029"/>
                </a:lnTo>
                <a:lnTo>
                  <a:pt x="50" y="1004"/>
                </a:lnTo>
                <a:lnTo>
                  <a:pt x="50" y="0"/>
                </a:lnTo>
                <a:close/>
                <a:moveTo>
                  <a:pt x="746" y="120"/>
                </a:moveTo>
                <a:lnTo>
                  <a:pt x="669" y="190"/>
                </a:lnTo>
                <a:lnTo>
                  <a:pt x="259" y="190"/>
                </a:lnTo>
                <a:lnTo>
                  <a:pt x="335" y="120"/>
                </a:lnTo>
                <a:lnTo>
                  <a:pt x="746" y="120"/>
                </a:lnTo>
                <a:close/>
              </a:path>
            </a:pathLst>
          </a:custGeom>
          <a:gradFill>
            <a:gsLst>
              <a:gs pos="0">
                <a:schemeClr val="accent6">
                  <a:alpha val="0"/>
                </a:schemeClr>
              </a:gs>
              <a:gs pos="100000">
                <a:schemeClr val="accent6">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146" name="任意多边形 145"/>
          <p:cNvSpPr/>
          <p:nvPr>
            <p:custDataLst>
              <p:tags r:id="rId7"/>
            </p:custDataLst>
          </p:nvPr>
        </p:nvSpPr>
        <p:spPr>
          <a:xfrm rot="5400000" flipH="1">
            <a:off x="3114675" y="6219190"/>
            <a:ext cx="327660" cy="424180"/>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737" h="954">
                <a:moveTo>
                  <a:pt x="45" y="0"/>
                </a:moveTo>
                <a:lnTo>
                  <a:pt x="737" y="0"/>
                </a:lnTo>
                <a:lnTo>
                  <a:pt x="692" y="62"/>
                </a:lnTo>
                <a:lnTo>
                  <a:pt x="107" y="62"/>
                </a:lnTo>
                <a:lnTo>
                  <a:pt x="107" y="868"/>
                </a:lnTo>
                <a:lnTo>
                  <a:pt x="45" y="954"/>
                </a:lnTo>
                <a:lnTo>
                  <a:pt x="45" y="647"/>
                </a:lnTo>
                <a:lnTo>
                  <a:pt x="0" y="625"/>
                </a:lnTo>
                <a:lnTo>
                  <a:pt x="0" y="142"/>
                </a:lnTo>
                <a:lnTo>
                  <a:pt x="45" y="120"/>
                </a:lnTo>
                <a:lnTo>
                  <a:pt x="45" y="0"/>
                </a:lnTo>
                <a:close/>
              </a:path>
            </a:pathLst>
          </a:custGeom>
          <a:gradFill>
            <a:gsLst>
              <a:gs pos="0">
                <a:schemeClr val="accent6">
                  <a:alpha val="0"/>
                </a:schemeClr>
              </a:gs>
              <a:gs pos="100000">
                <a:schemeClr val="accent6">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5" name="梯形 4"/>
          <p:cNvSpPr/>
          <p:nvPr>
            <p:custDataLst>
              <p:tags r:id="rId8"/>
            </p:custDataLst>
          </p:nvPr>
        </p:nvSpPr>
        <p:spPr>
          <a:xfrm rot="13500000" flipV="1">
            <a:off x="3256535" y="1525339"/>
            <a:ext cx="301196" cy="70870"/>
          </a:xfrm>
          <a:prstGeom prst="trapezoid">
            <a:avLst>
              <a:gd name="adj" fmla="val 100306"/>
            </a:avLst>
          </a:prstGeom>
          <a:solidFill>
            <a:schemeClr val="accent6">
              <a:alpha val="75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pic>
        <p:nvPicPr>
          <p:cNvPr id="6" name="图片 5" descr="/data/temp/893dbfa6-175e-4b56-9c2c-f364de3d9ccf/36c9789a-a138-11f0-b1e5-12277ffc08dd.jpeg36c9789a-a138-11f0-b1e5-12277ffc08dd"/>
          <p:cNvPicPr>
            <a:picLocks noChangeAspect="1"/>
          </p:cNvPicPr>
          <p:nvPr>
            <p:custDataLst>
              <p:tags r:id="rId9"/>
            </p:custDataLst>
          </p:nvPr>
        </p:nvPicPr>
        <p:blipFill>
          <a:blip r:embed="rId10"/>
          <a:srcRect t="25778" b="25778"/>
          <a:stretch>
            <a:fillRect/>
          </a:stretch>
        </p:blipFill>
        <p:spPr>
          <a:xfrm>
            <a:off x="1027686" y="1502897"/>
            <a:ext cx="2424922" cy="1765835"/>
          </a:xfrm>
          <a:custGeom>
            <a:avLst/>
            <a:gdLst/>
            <a:ahLst/>
            <a:cxnLst>
              <a:cxn ang="3">
                <a:pos x="hc" y="t"/>
              </a:cxn>
              <a:cxn ang="cd2">
                <a:pos x="l" y="vc"/>
              </a:cxn>
              <a:cxn ang="cd4">
                <a:pos x="hc" y="b"/>
              </a:cxn>
              <a:cxn ang="0">
                <a:pos x="r" y="vc"/>
              </a:cxn>
            </a:cxnLst>
            <a:rect l="l" t="t" r="r" b="b"/>
            <a:pathLst>
              <a:path w="4106" h="2990">
                <a:moveTo>
                  <a:pt x="0" y="0"/>
                </a:moveTo>
                <a:lnTo>
                  <a:pt x="3729" y="0"/>
                </a:lnTo>
                <a:lnTo>
                  <a:pt x="4106" y="377"/>
                </a:lnTo>
                <a:lnTo>
                  <a:pt x="4106" y="2990"/>
                </a:lnTo>
                <a:lnTo>
                  <a:pt x="377" y="2990"/>
                </a:lnTo>
                <a:lnTo>
                  <a:pt x="0" y="2613"/>
                </a:lnTo>
                <a:lnTo>
                  <a:pt x="0" y="0"/>
                </a:lnTo>
                <a:close/>
              </a:path>
            </a:pathLst>
          </a:custGeom>
          <a:ln w="6350">
            <a:solidFill>
              <a:schemeClr val="accent6">
                <a:alpha val="70000"/>
              </a:schemeClr>
            </a:solidFill>
          </a:ln>
        </p:spPr>
      </p:pic>
      <p:sp>
        <p:nvSpPr>
          <p:cNvPr id="7" name="正文"/>
          <p:cNvSpPr txBox="1"/>
          <p:nvPr>
            <p:custDataLst>
              <p:tags r:id="rId11"/>
            </p:custDataLst>
          </p:nvPr>
        </p:nvSpPr>
        <p:spPr>
          <a:xfrm>
            <a:off x="1061720" y="4002405"/>
            <a:ext cx="2342515" cy="1157605"/>
          </a:xfrm>
          <a:prstGeom prst="rect">
            <a:avLst/>
          </a:prstGeom>
          <a:noFill/>
        </p:spPr>
        <p:txBody>
          <a:bodyPr wrap="square" lIns="0" tIns="0" rIns="0" bIns="0" rtlCol="0" anchor="t" anchorCtr="0">
            <a:noAutofit/>
          </a:bodyPr>
          <a:lstStyle/>
          <a:p>
            <a:pPr indent="0" algn="ctr" fontAlgn="auto">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日常生活劳动是人们日常生活中不可或缺的一部分，从清晨的洗漱、早餐准备到夜晚的衣物整理、家居清洁，劳动行为与个体的生活节奏紧密相连，确保了日常生活的有序进行。</a:t>
            </a:r>
            <a:endParaRPr lang="zh-CN" altLang="en-US" sz="1600" dirty="0">
              <a:solidFill>
                <a:schemeClr val="tx1">
                  <a:lumMod val="85000"/>
                  <a:lumOff val="15000"/>
                </a:schemeClr>
              </a:solidFill>
              <a:latin typeface="+mn-ea"/>
              <a:cs typeface="+mn-ea"/>
              <a:sym typeface="+mn-ea"/>
            </a:endParaRPr>
          </a:p>
        </p:txBody>
      </p:sp>
      <p:sp>
        <p:nvSpPr>
          <p:cNvPr id="9" name="标题"/>
          <p:cNvSpPr txBox="1"/>
          <p:nvPr>
            <p:custDataLst>
              <p:tags r:id="rId12"/>
            </p:custDataLst>
          </p:nvPr>
        </p:nvSpPr>
        <p:spPr>
          <a:xfrm>
            <a:off x="1090295" y="3476625"/>
            <a:ext cx="2324100" cy="383540"/>
          </a:xfrm>
          <a:prstGeom prst="rect">
            <a:avLst/>
          </a:prstGeom>
          <a:noFill/>
          <a:ln>
            <a:noFill/>
          </a:ln>
        </p:spPr>
        <p:txBody>
          <a:bodyPr wrap="square" lIns="0" tIns="0" rIns="0" bIns="0" rtlCol="0" anchor="b">
            <a:noAutofit/>
            <a:scene3d>
              <a:camera prst="orthographicFront"/>
              <a:lightRig rig="soft" dir="t">
                <a:rot lat="0" lon="0" rev="15600000"/>
              </a:lightRig>
            </a:scene3d>
            <a:sp3d extrusionH="57150" prstMaterial="softEdge">
              <a:bevelT w="25400" h="38100"/>
            </a:sp3d>
          </a:bodyPr>
          <a:lstStyle/>
          <a:p>
            <a:pPr algn="ctr">
              <a:spcBef>
                <a:spcPct val="0"/>
              </a:spcBef>
              <a:spcAft>
                <a:spcPct val="0"/>
              </a:spcAft>
            </a:pPr>
            <a:r>
              <a:rPr lang="zh-CN" altLang="en-US" b="1" dirty="0">
                <a:solidFill>
                  <a:schemeClr val="accent4"/>
                </a:solidFill>
                <a:effectLst/>
                <a:latin typeface="+mn-ea"/>
                <a:cs typeface="+mn-ea"/>
                <a:sym typeface="+mn-ea"/>
              </a:rPr>
              <a:t>每日生活中的劳动嵌入</a:t>
            </a:r>
            <a:endParaRPr lang="zh-CN" altLang="en-US" b="1" dirty="0">
              <a:solidFill>
                <a:schemeClr val="accent4"/>
              </a:solidFill>
              <a:effectLst/>
              <a:latin typeface="+mn-ea"/>
              <a:cs typeface="+mn-ea"/>
              <a:sym typeface="+mn-ea"/>
            </a:endParaRPr>
          </a:p>
        </p:txBody>
      </p:sp>
      <p:sp>
        <p:nvSpPr>
          <p:cNvPr id="73" name="任意多边形 72"/>
          <p:cNvSpPr/>
          <p:nvPr>
            <p:custDataLst>
              <p:tags r:id="rId13"/>
            </p:custDataLst>
          </p:nvPr>
        </p:nvSpPr>
        <p:spPr>
          <a:xfrm rot="16200000">
            <a:off x="8958580" y="5961380"/>
            <a:ext cx="300990" cy="944880"/>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805" h="2525">
                <a:moveTo>
                  <a:pt x="50" y="0"/>
                </a:moveTo>
                <a:lnTo>
                  <a:pt x="805" y="0"/>
                </a:lnTo>
                <a:lnTo>
                  <a:pt x="785" y="68"/>
                </a:lnTo>
                <a:lnTo>
                  <a:pt x="272" y="68"/>
                </a:lnTo>
                <a:lnTo>
                  <a:pt x="118" y="239"/>
                </a:lnTo>
                <a:lnTo>
                  <a:pt x="118" y="2298"/>
                </a:lnTo>
                <a:lnTo>
                  <a:pt x="50" y="2525"/>
                </a:lnTo>
                <a:lnTo>
                  <a:pt x="50" y="1531"/>
                </a:lnTo>
                <a:lnTo>
                  <a:pt x="0" y="1506"/>
                </a:lnTo>
                <a:lnTo>
                  <a:pt x="0" y="1029"/>
                </a:lnTo>
                <a:lnTo>
                  <a:pt x="50" y="1004"/>
                </a:lnTo>
                <a:lnTo>
                  <a:pt x="50" y="0"/>
                </a:lnTo>
                <a:close/>
                <a:moveTo>
                  <a:pt x="746" y="120"/>
                </a:moveTo>
                <a:lnTo>
                  <a:pt x="669" y="190"/>
                </a:lnTo>
                <a:lnTo>
                  <a:pt x="259" y="190"/>
                </a:lnTo>
                <a:lnTo>
                  <a:pt x="335" y="120"/>
                </a:lnTo>
                <a:lnTo>
                  <a:pt x="746" y="120"/>
                </a:lnTo>
                <a:close/>
              </a:path>
            </a:pathLst>
          </a:custGeom>
          <a:gradFill>
            <a:gsLst>
              <a:gs pos="0">
                <a:schemeClr val="accent6">
                  <a:alpha val="0"/>
                </a:schemeClr>
              </a:gs>
              <a:gs pos="100000">
                <a:schemeClr val="accent6">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74" name="任意多边形 73"/>
          <p:cNvSpPr/>
          <p:nvPr>
            <p:custDataLst>
              <p:tags r:id="rId14"/>
            </p:custDataLst>
          </p:nvPr>
        </p:nvSpPr>
        <p:spPr>
          <a:xfrm rot="5400000" flipH="1">
            <a:off x="10719435" y="6219190"/>
            <a:ext cx="327660" cy="424180"/>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737" h="954">
                <a:moveTo>
                  <a:pt x="45" y="0"/>
                </a:moveTo>
                <a:lnTo>
                  <a:pt x="737" y="0"/>
                </a:lnTo>
                <a:lnTo>
                  <a:pt x="692" y="62"/>
                </a:lnTo>
                <a:lnTo>
                  <a:pt x="107" y="62"/>
                </a:lnTo>
                <a:lnTo>
                  <a:pt x="107" y="868"/>
                </a:lnTo>
                <a:lnTo>
                  <a:pt x="45" y="954"/>
                </a:lnTo>
                <a:lnTo>
                  <a:pt x="45" y="647"/>
                </a:lnTo>
                <a:lnTo>
                  <a:pt x="0" y="625"/>
                </a:lnTo>
                <a:lnTo>
                  <a:pt x="0" y="142"/>
                </a:lnTo>
                <a:lnTo>
                  <a:pt x="45" y="120"/>
                </a:lnTo>
                <a:lnTo>
                  <a:pt x="45" y="0"/>
                </a:lnTo>
                <a:close/>
              </a:path>
            </a:pathLst>
          </a:custGeom>
          <a:gradFill>
            <a:gsLst>
              <a:gs pos="0">
                <a:schemeClr val="accent6">
                  <a:alpha val="0"/>
                </a:schemeClr>
              </a:gs>
              <a:gs pos="100000">
                <a:schemeClr val="accent6">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pic>
        <p:nvPicPr>
          <p:cNvPr id="76" name="图片 75" descr="/data/temp/893dbfa6-175e-4b56-9c2c-f364de3d9ccf/36c979bb-a138-11f0-b1e5-12277ffc08dd.jpeg36c979bb-a138-11f0-b1e5-12277ffc08dd"/>
          <p:cNvPicPr>
            <a:picLocks noChangeAspect="1"/>
          </p:cNvPicPr>
          <p:nvPr>
            <p:custDataLst>
              <p:tags r:id="rId15"/>
            </p:custDataLst>
          </p:nvPr>
        </p:nvPicPr>
        <p:blipFill>
          <a:blip r:embed="rId16"/>
          <a:srcRect t="13590" b="13590"/>
          <a:stretch>
            <a:fillRect/>
          </a:stretch>
        </p:blipFill>
        <p:spPr>
          <a:xfrm>
            <a:off x="8631996" y="1502897"/>
            <a:ext cx="2424922" cy="1765835"/>
          </a:xfrm>
          <a:custGeom>
            <a:avLst/>
            <a:gdLst/>
            <a:ahLst/>
            <a:cxnLst>
              <a:cxn ang="3">
                <a:pos x="hc" y="t"/>
              </a:cxn>
              <a:cxn ang="cd2">
                <a:pos x="l" y="vc"/>
              </a:cxn>
              <a:cxn ang="cd4">
                <a:pos x="hc" y="b"/>
              </a:cxn>
              <a:cxn ang="0">
                <a:pos x="r" y="vc"/>
              </a:cxn>
            </a:cxnLst>
            <a:rect l="l" t="t" r="r" b="b"/>
            <a:pathLst>
              <a:path w="4106" h="2990">
                <a:moveTo>
                  <a:pt x="0" y="0"/>
                </a:moveTo>
                <a:lnTo>
                  <a:pt x="3729" y="0"/>
                </a:lnTo>
                <a:lnTo>
                  <a:pt x="4106" y="377"/>
                </a:lnTo>
                <a:lnTo>
                  <a:pt x="4106" y="2990"/>
                </a:lnTo>
                <a:lnTo>
                  <a:pt x="377" y="2990"/>
                </a:lnTo>
                <a:lnTo>
                  <a:pt x="0" y="2613"/>
                </a:lnTo>
                <a:lnTo>
                  <a:pt x="0" y="0"/>
                </a:lnTo>
                <a:close/>
              </a:path>
            </a:pathLst>
          </a:custGeom>
          <a:ln w="6350">
            <a:solidFill>
              <a:schemeClr val="accent6">
                <a:alpha val="70000"/>
              </a:schemeClr>
            </a:solidFill>
          </a:ln>
        </p:spPr>
      </p:pic>
      <p:sp>
        <p:nvSpPr>
          <p:cNvPr id="77" name="梯形 76"/>
          <p:cNvSpPr/>
          <p:nvPr>
            <p:custDataLst>
              <p:tags r:id="rId17"/>
            </p:custDataLst>
          </p:nvPr>
        </p:nvSpPr>
        <p:spPr>
          <a:xfrm rot="13500000" flipV="1">
            <a:off x="10860845" y="1525339"/>
            <a:ext cx="301196" cy="70870"/>
          </a:xfrm>
          <a:prstGeom prst="trapezoid">
            <a:avLst>
              <a:gd name="adj" fmla="val 100306"/>
            </a:avLst>
          </a:prstGeom>
          <a:solidFill>
            <a:schemeClr val="accent6">
              <a:alpha val="75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12" name="正文"/>
          <p:cNvSpPr txBox="1"/>
          <p:nvPr>
            <p:custDataLst>
              <p:tags r:id="rId18"/>
            </p:custDataLst>
          </p:nvPr>
        </p:nvSpPr>
        <p:spPr>
          <a:xfrm>
            <a:off x="8698865" y="4095750"/>
            <a:ext cx="2254250" cy="1157605"/>
          </a:xfrm>
          <a:prstGeom prst="rect">
            <a:avLst/>
          </a:prstGeom>
          <a:noFill/>
        </p:spPr>
        <p:txBody>
          <a:bodyPr wrap="square" lIns="0" tIns="0" rIns="0" bIns="0" rtlCol="0" anchor="t" anchorCtr="0">
            <a:noAutofit/>
          </a:bodyPr>
          <a:lstStyle/>
          <a:p>
            <a:pPr lvl="0" algn="ctr">
              <a:lnSpc>
                <a:spcPct val="150000"/>
              </a:lnSpc>
              <a:buClrTx/>
              <a:buSzTx/>
              <a:buFontTx/>
            </a:pPr>
            <a:r>
              <a:rPr lang="zh-CN" altLang="en-US" sz="1600" dirty="0">
                <a:solidFill>
                  <a:schemeClr val="tx1">
                    <a:lumMod val="85000"/>
                    <a:lumOff val="15000"/>
                  </a:schemeClr>
                </a:solidFill>
                <a:latin typeface="+mn-ea"/>
                <a:cs typeface="+mn-ea"/>
                <a:sym typeface="+mn-ea"/>
              </a:rPr>
              <a:t>家庭和社区是日常生活劳动的主要场所，个体在这些环境中进行的劳动不仅满足了基本的生活需求，也反映了个体的生活习惯和生活方式。</a:t>
            </a:r>
            <a:endParaRPr lang="zh-CN" altLang="en-US" sz="1600" dirty="0">
              <a:solidFill>
                <a:schemeClr val="tx1">
                  <a:lumMod val="85000"/>
                  <a:lumOff val="15000"/>
                </a:schemeClr>
              </a:solidFill>
              <a:latin typeface="+mn-ea"/>
              <a:cs typeface="+mn-ea"/>
              <a:sym typeface="+mn-ea"/>
            </a:endParaRPr>
          </a:p>
        </p:txBody>
      </p:sp>
      <p:sp>
        <p:nvSpPr>
          <p:cNvPr id="13" name="标题"/>
          <p:cNvSpPr txBox="1"/>
          <p:nvPr>
            <p:custDataLst>
              <p:tags r:id="rId19"/>
            </p:custDataLst>
          </p:nvPr>
        </p:nvSpPr>
        <p:spPr>
          <a:xfrm>
            <a:off x="8854645" y="3553391"/>
            <a:ext cx="2004429" cy="431124"/>
          </a:xfrm>
          <a:prstGeom prst="rect">
            <a:avLst/>
          </a:prstGeom>
          <a:noFill/>
        </p:spPr>
        <p:txBody>
          <a:bodyPr wrap="square" lIns="0" tIns="0" rIns="0" bIns="0" rtlCol="0" anchor="b">
            <a:noAutofit/>
            <a:scene3d>
              <a:camera prst="orthographicFront"/>
              <a:lightRig rig="soft" dir="t">
                <a:rot lat="0" lon="0" rev="15600000"/>
              </a:lightRig>
            </a:scene3d>
            <a:sp3d extrusionH="57150" prstMaterial="softEdge">
              <a:bevelT w="25400" h="38100"/>
            </a:sp3d>
          </a:bodyPr>
          <a:lstStyle/>
          <a:p>
            <a:pPr algn="ctr">
              <a:spcBef>
                <a:spcPct val="0"/>
              </a:spcBef>
              <a:spcAft>
                <a:spcPct val="0"/>
              </a:spcAft>
            </a:pPr>
            <a:r>
              <a:rPr lang="zh-CN" altLang="en-US" b="1" dirty="0">
                <a:solidFill>
                  <a:schemeClr val="accent4"/>
                </a:solidFill>
                <a:effectLst/>
                <a:latin typeface="+mn-ea"/>
                <a:cs typeface="+mn-ea"/>
                <a:sym typeface="+mn-ea"/>
              </a:rPr>
              <a:t>家庭与社区环境中的劳动</a:t>
            </a:r>
            <a:endParaRPr lang="zh-CN" altLang="en-US" b="1" dirty="0">
              <a:solidFill>
                <a:schemeClr val="accent4"/>
              </a:solidFill>
              <a:effectLst/>
              <a:latin typeface="+mn-ea"/>
              <a:cs typeface="+mn-ea"/>
              <a:sym typeface="+mn-ea"/>
            </a:endParaRPr>
          </a:p>
        </p:txBody>
      </p:sp>
      <p:sp>
        <p:nvSpPr>
          <p:cNvPr id="57" name="任意多边形 56"/>
          <p:cNvSpPr/>
          <p:nvPr>
            <p:custDataLst>
              <p:tags r:id="rId20"/>
            </p:custDataLst>
          </p:nvPr>
        </p:nvSpPr>
        <p:spPr>
          <a:xfrm rot="16200000">
            <a:off x="3888740" y="5961380"/>
            <a:ext cx="300990" cy="944880"/>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805" h="2525">
                <a:moveTo>
                  <a:pt x="50" y="0"/>
                </a:moveTo>
                <a:lnTo>
                  <a:pt x="805" y="0"/>
                </a:lnTo>
                <a:lnTo>
                  <a:pt x="785" y="68"/>
                </a:lnTo>
                <a:lnTo>
                  <a:pt x="272" y="68"/>
                </a:lnTo>
                <a:lnTo>
                  <a:pt x="118" y="239"/>
                </a:lnTo>
                <a:lnTo>
                  <a:pt x="118" y="2298"/>
                </a:lnTo>
                <a:lnTo>
                  <a:pt x="50" y="2525"/>
                </a:lnTo>
                <a:lnTo>
                  <a:pt x="50" y="1531"/>
                </a:lnTo>
                <a:lnTo>
                  <a:pt x="0" y="1506"/>
                </a:lnTo>
                <a:lnTo>
                  <a:pt x="0" y="1029"/>
                </a:lnTo>
                <a:lnTo>
                  <a:pt x="50" y="1004"/>
                </a:lnTo>
                <a:lnTo>
                  <a:pt x="50" y="0"/>
                </a:lnTo>
                <a:close/>
                <a:moveTo>
                  <a:pt x="746" y="120"/>
                </a:moveTo>
                <a:lnTo>
                  <a:pt x="669" y="190"/>
                </a:lnTo>
                <a:lnTo>
                  <a:pt x="259" y="190"/>
                </a:lnTo>
                <a:lnTo>
                  <a:pt x="335" y="120"/>
                </a:lnTo>
                <a:lnTo>
                  <a:pt x="746" y="120"/>
                </a:lnTo>
                <a:close/>
              </a:path>
            </a:pathLst>
          </a:custGeom>
          <a:gradFill>
            <a:gsLst>
              <a:gs pos="0">
                <a:schemeClr val="accent6">
                  <a:alpha val="0"/>
                </a:schemeClr>
              </a:gs>
              <a:gs pos="100000">
                <a:schemeClr val="accent6">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58" name="任意多边形 57"/>
          <p:cNvSpPr/>
          <p:nvPr>
            <p:custDataLst>
              <p:tags r:id="rId21"/>
            </p:custDataLst>
          </p:nvPr>
        </p:nvSpPr>
        <p:spPr>
          <a:xfrm rot="5400000" flipH="1">
            <a:off x="5649595" y="6219190"/>
            <a:ext cx="327660" cy="424180"/>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737" h="954">
                <a:moveTo>
                  <a:pt x="45" y="0"/>
                </a:moveTo>
                <a:lnTo>
                  <a:pt x="737" y="0"/>
                </a:lnTo>
                <a:lnTo>
                  <a:pt x="692" y="62"/>
                </a:lnTo>
                <a:lnTo>
                  <a:pt x="107" y="62"/>
                </a:lnTo>
                <a:lnTo>
                  <a:pt x="107" y="868"/>
                </a:lnTo>
                <a:lnTo>
                  <a:pt x="45" y="954"/>
                </a:lnTo>
                <a:lnTo>
                  <a:pt x="45" y="647"/>
                </a:lnTo>
                <a:lnTo>
                  <a:pt x="0" y="625"/>
                </a:lnTo>
                <a:lnTo>
                  <a:pt x="0" y="142"/>
                </a:lnTo>
                <a:lnTo>
                  <a:pt x="45" y="120"/>
                </a:lnTo>
                <a:lnTo>
                  <a:pt x="45" y="0"/>
                </a:lnTo>
                <a:close/>
              </a:path>
            </a:pathLst>
          </a:custGeom>
          <a:gradFill>
            <a:gsLst>
              <a:gs pos="0">
                <a:schemeClr val="accent6">
                  <a:alpha val="0"/>
                </a:schemeClr>
              </a:gs>
              <a:gs pos="100000">
                <a:schemeClr val="accent6">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pic>
        <p:nvPicPr>
          <p:cNvPr id="60" name="图片 59" descr="/data/temp/893dbfa6-175e-4b56-9c2c-f364de3d9ccf/36c97938-a138-11f0-b1e5-12277ffc08dd.jpeg36c97938-a138-11f0-b1e5-12277ffc08dd"/>
          <p:cNvPicPr>
            <a:picLocks noChangeAspect="1"/>
          </p:cNvPicPr>
          <p:nvPr>
            <p:custDataLst>
              <p:tags r:id="rId22"/>
            </p:custDataLst>
          </p:nvPr>
        </p:nvPicPr>
        <p:blipFill>
          <a:blip r:embed="rId23"/>
          <a:srcRect t="14965" b="14965"/>
          <a:stretch>
            <a:fillRect/>
          </a:stretch>
        </p:blipFill>
        <p:spPr>
          <a:xfrm>
            <a:off x="3562456" y="1502897"/>
            <a:ext cx="2424922" cy="1765835"/>
          </a:xfrm>
          <a:custGeom>
            <a:avLst/>
            <a:gdLst/>
            <a:ahLst/>
            <a:cxnLst>
              <a:cxn ang="3">
                <a:pos x="hc" y="t"/>
              </a:cxn>
              <a:cxn ang="cd2">
                <a:pos x="l" y="vc"/>
              </a:cxn>
              <a:cxn ang="cd4">
                <a:pos x="hc" y="b"/>
              </a:cxn>
              <a:cxn ang="0">
                <a:pos x="r" y="vc"/>
              </a:cxn>
            </a:cxnLst>
            <a:rect l="l" t="t" r="r" b="b"/>
            <a:pathLst>
              <a:path w="4106" h="2990">
                <a:moveTo>
                  <a:pt x="0" y="0"/>
                </a:moveTo>
                <a:lnTo>
                  <a:pt x="3729" y="0"/>
                </a:lnTo>
                <a:lnTo>
                  <a:pt x="4106" y="377"/>
                </a:lnTo>
                <a:lnTo>
                  <a:pt x="4106" y="2990"/>
                </a:lnTo>
                <a:lnTo>
                  <a:pt x="377" y="2990"/>
                </a:lnTo>
                <a:lnTo>
                  <a:pt x="0" y="2613"/>
                </a:lnTo>
                <a:lnTo>
                  <a:pt x="0" y="0"/>
                </a:lnTo>
                <a:close/>
              </a:path>
            </a:pathLst>
          </a:custGeom>
          <a:ln w="6350">
            <a:solidFill>
              <a:schemeClr val="accent6">
                <a:alpha val="70000"/>
              </a:schemeClr>
            </a:solidFill>
          </a:ln>
        </p:spPr>
      </p:pic>
      <p:sp>
        <p:nvSpPr>
          <p:cNvPr id="61" name="梯形 60"/>
          <p:cNvSpPr/>
          <p:nvPr>
            <p:custDataLst>
              <p:tags r:id="rId24"/>
            </p:custDataLst>
          </p:nvPr>
        </p:nvSpPr>
        <p:spPr>
          <a:xfrm rot="13500000" flipV="1">
            <a:off x="5791305" y="1525339"/>
            <a:ext cx="301196" cy="70870"/>
          </a:xfrm>
          <a:prstGeom prst="trapezoid">
            <a:avLst>
              <a:gd name="adj" fmla="val 100306"/>
            </a:avLst>
          </a:prstGeom>
          <a:solidFill>
            <a:schemeClr val="accent6">
              <a:alpha val="75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24" name="正文"/>
          <p:cNvSpPr txBox="1"/>
          <p:nvPr>
            <p:custDataLst>
              <p:tags r:id="rId25"/>
            </p:custDataLst>
          </p:nvPr>
        </p:nvSpPr>
        <p:spPr>
          <a:xfrm>
            <a:off x="3700145" y="4091305"/>
            <a:ext cx="2257425" cy="1157605"/>
          </a:xfrm>
          <a:prstGeom prst="rect">
            <a:avLst/>
          </a:prstGeom>
          <a:noFill/>
        </p:spPr>
        <p:txBody>
          <a:bodyPr wrap="square" lIns="0" tIns="0" rIns="0" bIns="0" rtlCol="0" anchor="t" anchorCtr="0">
            <a:noAutofit/>
          </a:bodyPr>
          <a:lstStyle/>
          <a:p>
            <a:pPr lvl="0" algn="ctr">
              <a:lnSpc>
                <a:spcPct val="150000"/>
              </a:lnSpc>
              <a:buClrTx/>
              <a:buSzTx/>
              <a:buFontTx/>
            </a:pPr>
            <a:r>
              <a:rPr lang="zh-CN" altLang="en-US" sz="1600" dirty="0">
                <a:solidFill>
                  <a:schemeClr val="tx1">
                    <a:lumMod val="85000"/>
                    <a:lumOff val="15000"/>
                  </a:schemeClr>
                </a:solidFill>
                <a:latin typeface="+mn-ea"/>
                <a:cs typeface="+mn-ea"/>
                <a:sym typeface="+mn-ea"/>
              </a:rPr>
              <a:t>劳动行为在时间上具有连续性，它贯穿个体的整个生活，每天、每周，甚至每年都在进行，这种持续性保证了个体能够稳定地维持其生活状态。</a:t>
            </a:r>
            <a:endParaRPr lang="zh-CN" altLang="en-US" sz="1600" dirty="0">
              <a:solidFill>
                <a:schemeClr val="tx1">
                  <a:lumMod val="85000"/>
                  <a:lumOff val="15000"/>
                </a:schemeClr>
              </a:solidFill>
              <a:latin typeface="+mn-ea"/>
              <a:cs typeface="+mn-ea"/>
              <a:sym typeface="+mn-ea"/>
            </a:endParaRPr>
          </a:p>
        </p:txBody>
      </p:sp>
      <p:sp>
        <p:nvSpPr>
          <p:cNvPr id="25" name="标题"/>
          <p:cNvSpPr txBox="1"/>
          <p:nvPr>
            <p:custDataLst>
              <p:tags r:id="rId26"/>
            </p:custDataLst>
          </p:nvPr>
        </p:nvSpPr>
        <p:spPr>
          <a:xfrm>
            <a:off x="3564255" y="3464560"/>
            <a:ext cx="2376805" cy="431165"/>
          </a:xfrm>
          <a:prstGeom prst="rect">
            <a:avLst/>
          </a:prstGeom>
          <a:noFill/>
        </p:spPr>
        <p:txBody>
          <a:bodyPr wrap="square" lIns="0" tIns="0" rIns="0" bIns="0" rtlCol="0" anchor="b">
            <a:noAutofit/>
            <a:scene3d>
              <a:camera prst="orthographicFront"/>
              <a:lightRig rig="soft" dir="t">
                <a:rot lat="0" lon="0" rev="15600000"/>
              </a:lightRig>
            </a:scene3d>
            <a:sp3d extrusionH="57150" prstMaterial="softEdge">
              <a:bevelT w="25400" h="38100"/>
            </a:sp3d>
          </a:bodyPr>
          <a:lstStyle/>
          <a:p>
            <a:pPr algn="ctr">
              <a:spcBef>
                <a:spcPct val="0"/>
              </a:spcBef>
              <a:spcAft>
                <a:spcPct val="0"/>
              </a:spcAft>
            </a:pPr>
            <a:r>
              <a:rPr lang="zh-CN" altLang="en-US" b="1" dirty="0">
                <a:solidFill>
                  <a:schemeClr val="accent4"/>
                </a:solidFill>
                <a:effectLst/>
                <a:latin typeface="+mn-ea"/>
                <a:cs typeface="+mn-ea"/>
                <a:sym typeface="+mn-ea"/>
              </a:rPr>
              <a:t>劳动行为的时间连续性</a:t>
            </a:r>
            <a:endParaRPr lang="zh-CN" altLang="en-US" b="1" dirty="0">
              <a:solidFill>
                <a:schemeClr val="accent4"/>
              </a:solidFill>
              <a:effectLst/>
              <a:latin typeface="+mn-ea"/>
              <a:cs typeface="+mn-ea"/>
              <a:sym typeface="+mn-ea"/>
            </a:endParaRPr>
          </a:p>
        </p:txBody>
      </p:sp>
      <p:sp>
        <p:nvSpPr>
          <p:cNvPr id="65" name="任意多边形 64"/>
          <p:cNvSpPr/>
          <p:nvPr>
            <p:custDataLst>
              <p:tags r:id="rId27"/>
            </p:custDataLst>
          </p:nvPr>
        </p:nvSpPr>
        <p:spPr>
          <a:xfrm rot="16200000">
            <a:off x="6423660" y="5966460"/>
            <a:ext cx="300990" cy="944880"/>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805" h="2525">
                <a:moveTo>
                  <a:pt x="50" y="0"/>
                </a:moveTo>
                <a:lnTo>
                  <a:pt x="805" y="0"/>
                </a:lnTo>
                <a:lnTo>
                  <a:pt x="785" y="68"/>
                </a:lnTo>
                <a:lnTo>
                  <a:pt x="272" y="68"/>
                </a:lnTo>
                <a:lnTo>
                  <a:pt x="118" y="239"/>
                </a:lnTo>
                <a:lnTo>
                  <a:pt x="118" y="2298"/>
                </a:lnTo>
                <a:lnTo>
                  <a:pt x="50" y="2525"/>
                </a:lnTo>
                <a:lnTo>
                  <a:pt x="50" y="1531"/>
                </a:lnTo>
                <a:lnTo>
                  <a:pt x="0" y="1506"/>
                </a:lnTo>
                <a:lnTo>
                  <a:pt x="0" y="1029"/>
                </a:lnTo>
                <a:lnTo>
                  <a:pt x="50" y="1004"/>
                </a:lnTo>
                <a:lnTo>
                  <a:pt x="50" y="0"/>
                </a:lnTo>
                <a:close/>
                <a:moveTo>
                  <a:pt x="746" y="120"/>
                </a:moveTo>
                <a:lnTo>
                  <a:pt x="669" y="190"/>
                </a:lnTo>
                <a:lnTo>
                  <a:pt x="259" y="190"/>
                </a:lnTo>
                <a:lnTo>
                  <a:pt x="335" y="120"/>
                </a:lnTo>
                <a:lnTo>
                  <a:pt x="746" y="120"/>
                </a:lnTo>
                <a:close/>
              </a:path>
            </a:pathLst>
          </a:custGeom>
          <a:gradFill>
            <a:gsLst>
              <a:gs pos="0">
                <a:schemeClr val="accent6">
                  <a:alpha val="0"/>
                </a:schemeClr>
              </a:gs>
              <a:gs pos="100000">
                <a:schemeClr val="accent6">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66" name="任意多边形 65"/>
          <p:cNvSpPr/>
          <p:nvPr>
            <p:custDataLst>
              <p:tags r:id="rId28"/>
            </p:custDataLst>
          </p:nvPr>
        </p:nvSpPr>
        <p:spPr>
          <a:xfrm rot="5400000" flipH="1">
            <a:off x="8184515" y="6219190"/>
            <a:ext cx="327660" cy="424180"/>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737" h="954">
                <a:moveTo>
                  <a:pt x="45" y="0"/>
                </a:moveTo>
                <a:lnTo>
                  <a:pt x="737" y="0"/>
                </a:lnTo>
                <a:lnTo>
                  <a:pt x="692" y="62"/>
                </a:lnTo>
                <a:lnTo>
                  <a:pt x="107" y="62"/>
                </a:lnTo>
                <a:lnTo>
                  <a:pt x="107" y="868"/>
                </a:lnTo>
                <a:lnTo>
                  <a:pt x="45" y="954"/>
                </a:lnTo>
                <a:lnTo>
                  <a:pt x="45" y="647"/>
                </a:lnTo>
                <a:lnTo>
                  <a:pt x="0" y="625"/>
                </a:lnTo>
                <a:lnTo>
                  <a:pt x="0" y="142"/>
                </a:lnTo>
                <a:lnTo>
                  <a:pt x="45" y="120"/>
                </a:lnTo>
                <a:lnTo>
                  <a:pt x="45" y="0"/>
                </a:lnTo>
                <a:close/>
              </a:path>
            </a:pathLst>
          </a:custGeom>
          <a:gradFill>
            <a:gsLst>
              <a:gs pos="0">
                <a:schemeClr val="accent6">
                  <a:alpha val="0"/>
                </a:schemeClr>
              </a:gs>
              <a:gs pos="100000">
                <a:schemeClr val="accent6">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69" name="梯形 68"/>
          <p:cNvSpPr/>
          <p:nvPr>
            <p:custDataLst>
              <p:tags r:id="rId29"/>
            </p:custDataLst>
          </p:nvPr>
        </p:nvSpPr>
        <p:spPr>
          <a:xfrm rot="13500000" flipV="1">
            <a:off x="8326075" y="1525339"/>
            <a:ext cx="301196" cy="70870"/>
          </a:xfrm>
          <a:prstGeom prst="trapezoid">
            <a:avLst>
              <a:gd name="adj" fmla="val 100306"/>
            </a:avLst>
          </a:prstGeom>
          <a:solidFill>
            <a:schemeClr val="accent6">
              <a:alpha val="75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8" name="正文"/>
          <p:cNvSpPr txBox="1"/>
          <p:nvPr>
            <p:custDataLst>
              <p:tags r:id="rId30"/>
            </p:custDataLst>
          </p:nvPr>
        </p:nvSpPr>
        <p:spPr>
          <a:xfrm>
            <a:off x="6205855" y="4095750"/>
            <a:ext cx="2245360" cy="1157605"/>
          </a:xfrm>
          <a:prstGeom prst="rect">
            <a:avLst/>
          </a:prstGeom>
          <a:noFill/>
        </p:spPr>
        <p:txBody>
          <a:bodyPr wrap="square" lIns="0" tIns="0" rIns="0" bIns="0" rtlCol="0" anchor="t" anchorCtr="0">
            <a:noAutofit/>
          </a:bodyPr>
          <a:lstStyle/>
          <a:p>
            <a:pPr lvl="0" algn="ctr">
              <a:lnSpc>
                <a:spcPct val="150000"/>
              </a:lnSpc>
              <a:buClrTx/>
              <a:buSzTx/>
              <a:buFontTx/>
            </a:pPr>
            <a:r>
              <a:rPr lang="zh-CN" altLang="en-US" sz="1600" dirty="0">
                <a:solidFill>
                  <a:schemeClr val="tx1">
                    <a:lumMod val="85000"/>
                    <a:lumOff val="15000"/>
                  </a:schemeClr>
                </a:solidFill>
                <a:latin typeface="+mn-ea"/>
                <a:cs typeface="+mn-ea"/>
                <a:sym typeface="+mn-ea"/>
              </a:rPr>
              <a:t>日常生活劳动多发生在固定的场景中，如家庭或熟悉的社区环境，这些场景为个体提供了稳定的生活背景，使得劳动行为得以在熟悉的环境中重复进行。</a:t>
            </a:r>
            <a:endParaRPr lang="zh-CN" altLang="en-US" sz="1600" dirty="0">
              <a:solidFill>
                <a:schemeClr val="tx1">
                  <a:lumMod val="85000"/>
                  <a:lumOff val="15000"/>
                </a:schemeClr>
              </a:solidFill>
              <a:latin typeface="+mn-ea"/>
              <a:cs typeface="+mn-ea"/>
              <a:sym typeface="+mn-ea"/>
            </a:endParaRPr>
          </a:p>
        </p:txBody>
      </p:sp>
      <p:sp>
        <p:nvSpPr>
          <p:cNvPr id="10" name="标题"/>
          <p:cNvSpPr txBox="1"/>
          <p:nvPr>
            <p:custDataLst>
              <p:tags r:id="rId31"/>
            </p:custDataLst>
          </p:nvPr>
        </p:nvSpPr>
        <p:spPr>
          <a:xfrm>
            <a:off x="6302183" y="3467031"/>
            <a:ext cx="2004429" cy="431124"/>
          </a:xfrm>
          <a:prstGeom prst="rect">
            <a:avLst/>
          </a:prstGeom>
          <a:noFill/>
        </p:spPr>
        <p:txBody>
          <a:bodyPr wrap="square" lIns="0" tIns="0" rIns="0" bIns="0" rtlCol="0" anchor="b">
            <a:noAutofit/>
            <a:scene3d>
              <a:camera prst="orthographicFront"/>
              <a:lightRig rig="soft" dir="t">
                <a:rot lat="0" lon="0" rev="15600000"/>
              </a:lightRig>
            </a:scene3d>
            <a:sp3d extrusionH="57150" prstMaterial="softEdge">
              <a:bevelT w="25400" h="38100"/>
            </a:sp3d>
          </a:bodyPr>
          <a:lstStyle/>
          <a:p>
            <a:pPr algn="ctr">
              <a:spcBef>
                <a:spcPct val="0"/>
              </a:spcBef>
              <a:spcAft>
                <a:spcPct val="0"/>
              </a:spcAft>
            </a:pPr>
            <a:r>
              <a:rPr lang="zh-CN" altLang="en-US" b="1" dirty="0">
                <a:solidFill>
                  <a:schemeClr val="accent4"/>
                </a:solidFill>
                <a:effectLst/>
                <a:latin typeface="+mn-ea"/>
                <a:cs typeface="+mn-ea"/>
                <a:sym typeface="+mn-ea"/>
              </a:rPr>
              <a:t>劳动场景的固定性</a:t>
            </a:r>
            <a:endParaRPr lang="zh-CN" altLang="en-US" b="1" dirty="0">
              <a:solidFill>
                <a:schemeClr val="accent4"/>
              </a:solidFill>
              <a:effectLst/>
              <a:latin typeface="+mn-ea"/>
              <a:cs typeface="+mn-ea"/>
              <a:sym typeface="+mn-ea"/>
            </a:endParaRPr>
          </a:p>
        </p:txBody>
      </p:sp>
      <p:pic>
        <p:nvPicPr>
          <p:cNvPr id="68" name="图片 67" descr="/data/temp/893dbfa6-175e-4b56-9c2c-f364de3d9ccf/36c97986-a138-11f0-b1e5-12277ffc08dd.jpeg36c97986-a138-11f0-b1e5-12277ffc08dd"/>
          <p:cNvPicPr>
            <a:picLocks noChangeAspect="1"/>
          </p:cNvPicPr>
          <p:nvPr>
            <p:custDataLst>
              <p:tags r:id="rId32"/>
            </p:custDataLst>
          </p:nvPr>
        </p:nvPicPr>
        <p:blipFill>
          <a:blip r:embed="rId33"/>
          <a:srcRect t="25727" b="25727"/>
          <a:stretch>
            <a:fillRect/>
          </a:stretch>
        </p:blipFill>
        <p:spPr>
          <a:xfrm>
            <a:off x="6097226" y="1502897"/>
            <a:ext cx="2424922" cy="1765835"/>
          </a:xfrm>
          <a:custGeom>
            <a:avLst/>
            <a:gdLst/>
            <a:ahLst/>
            <a:cxnLst>
              <a:cxn ang="3">
                <a:pos x="hc" y="t"/>
              </a:cxn>
              <a:cxn ang="cd2">
                <a:pos x="l" y="vc"/>
              </a:cxn>
              <a:cxn ang="cd4">
                <a:pos x="hc" y="b"/>
              </a:cxn>
              <a:cxn ang="0">
                <a:pos x="r" y="vc"/>
              </a:cxn>
            </a:cxnLst>
            <a:rect l="l" t="t" r="r" b="b"/>
            <a:pathLst>
              <a:path w="4106" h="2990">
                <a:moveTo>
                  <a:pt x="0" y="0"/>
                </a:moveTo>
                <a:lnTo>
                  <a:pt x="3729" y="0"/>
                </a:lnTo>
                <a:lnTo>
                  <a:pt x="4106" y="377"/>
                </a:lnTo>
                <a:lnTo>
                  <a:pt x="4106" y="2990"/>
                </a:lnTo>
                <a:lnTo>
                  <a:pt x="377" y="2990"/>
                </a:lnTo>
                <a:lnTo>
                  <a:pt x="0" y="2613"/>
                </a:lnTo>
                <a:lnTo>
                  <a:pt x="0" y="0"/>
                </a:lnTo>
                <a:close/>
              </a:path>
            </a:pathLst>
          </a:custGeom>
          <a:ln w="6350">
            <a:solidFill>
              <a:schemeClr val="accent6">
                <a:alpha val="70000"/>
              </a:schemeClr>
            </a:solidFill>
          </a:ln>
        </p:spPr>
      </p:pic>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00480" y="443230"/>
            <a:ext cx="5293995" cy="441960"/>
          </a:xfrm>
        </p:spPr>
        <p:txBody>
          <a:bodyPr>
            <a:noAutofit/>
          </a:bodyPr>
          <a:lstStyle/>
          <a:p>
            <a:r>
              <a:rPr lang="zh-CN" altLang="en-US" sz="2800">
                <a:solidFill>
                  <a:schemeClr val="accent6">
                    <a:lumMod val="75000"/>
                  </a:schemeClr>
                </a:solidFill>
              </a:rPr>
              <a:t>（二）基础性特征</a:t>
            </a:r>
            <a:endParaRPr lang="zh-CN" altLang="en-US" sz="2800">
              <a:solidFill>
                <a:schemeClr val="accent6">
                  <a:lumMod val="75000"/>
                </a:schemeClr>
              </a:solidFill>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36" name="图片 35" descr="/data/temp/04ed41a1-0e4d-45b8-97d0-c82ac5ab8229/03517e4b-a138-11f0-b1e5-12277ffc08dd.jpg@base@tag=imgScale&amp;m=1&amp;w=1075&amp;h=1908&amp;q=9503517e4b-a138-11f0-b1e5-12277ffc08dd"/>
          <p:cNvPicPr>
            <a:picLocks noChangeAspect="1"/>
          </p:cNvPicPr>
          <p:nvPr>
            <p:custDataLst>
              <p:tags r:id="rId3"/>
            </p:custDataLst>
          </p:nvPr>
        </p:nvPicPr>
        <p:blipFill>
          <a:blip r:embed="rId4"/>
          <a:srcRect l="11294" r="11480"/>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98" name="边界"/>
          <p:cNvSpPr/>
          <p:nvPr>
            <p:custDataLst>
              <p:tags r:id="rId5"/>
            </p:custDataLst>
          </p:nvPr>
        </p:nvSpPr>
        <p:spPr>
          <a:xfrm>
            <a:off x="628305" y="1099133"/>
            <a:ext cx="7005168" cy="456639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99" name="矩形 98"/>
          <p:cNvSpPr/>
          <p:nvPr>
            <p:custDataLst>
              <p:tags r:id="rId6"/>
            </p:custDataLst>
          </p:nvPr>
        </p:nvSpPr>
        <p:spPr>
          <a:xfrm>
            <a:off x="933407" y="1624975"/>
            <a:ext cx="2908941" cy="1486820"/>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日常生活劳动是满足个体基本生活需求的重要形式，通过完成饮食制作、衣物清洁等基础性劳动，个体能够维持正常的生活秩序和保持身体机能。</a:t>
            </a:r>
            <a:endParaRPr lang="zh-CN" altLang="en-US" sz="1600" dirty="0">
              <a:ln>
                <a:noFill/>
                <a:prstDash val="sysDot"/>
              </a:ln>
              <a:solidFill>
                <a:schemeClr val="tx1">
                  <a:lumMod val="85000"/>
                  <a:lumOff val="15000"/>
                </a:schemeClr>
              </a:solidFill>
              <a:latin typeface="+mn-ea"/>
              <a:cs typeface="+mn-ea"/>
              <a:sym typeface="+mn-ea"/>
            </a:endParaRPr>
          </a:p>
        </p:txBody>
      </p:sp>
      <p:sp>
        <p:nvSpPr>
          <p:cNvPr id="100" name="矩形 99"/>
          <p:cNvSpPr/>
          <p:nvPr>
            <p:custDataLst>
              <p:tags r:id="rId7"/>
            </p:custDataLst>
          </p:nvPr>
        </p:nvSpPr>
        <p:spPr>
          <a:xfrm>
            <a:off x="933407" y="1099133"/>
            <a:ext cx="2908941" cy="526476"/>
          </a:xfrm>
          <a:prstGeom prst="rect">
            <a:avLst/>
          </a:prstGeom>
          <a:noFill/>
        </p:spPr>
        <p:txBody>
          <a:bodyPr wrap="square" lIns="0" tIns="0" rIns="0" bIns="0" rtlCol="0" anchor="b">
            <a:noAutofit/>
          </a:bodyPr>
          <a:p>
            <a:pPr algn="just">
              <a:spcBef>
                <a:spcPct val="0"/>
              </a:spcBef>
              <a:spcAft>
                <a:spcPct val="0"/>
              </a:spcAft>
            </a:pPr>
            <a:r>
              <a:rPr lang="zh-CN" altLang="en-US" sz="1900" b="1">
                <a:solidFill>
                  <a:schemeClr val="accent1"/>
                </a:solidFill>
                <a:latin typeface="+mn-ea"/>
                <a:cs typeface="+mn-ea"/>
              </a:rPr>
              <a:t>基本需求的劳动形式</a:t>
            </a:r>
            <a:endParaRPr lang="zh-CN" altLang="en-US" sz="1900" b="1">
              <a:solidFill>
                <a:schemeClr val="accent1"/>
              </a:solidFill>
              <a:latin typeface="+mn-ea"/>
              <a:cs typeface="+mn-ea"/>
            </a:endParaRPr>
          </a:p>
        </p:txBody>
      </p:sp>
      <p:sp>
        <p:nvSpPr>
          <p:cNvPr id="101" name="矩形 100"/>
          <p:cNvSpPr/>
          <p:nvPr>
            <p:custDataLst>
              <p:tags r:id="rId8"/>
            </p:custDataLst>
          </p:nvPr>
        </p:nvSpPr>
        <p:spPr>
          <a:xfrm>
            <a:off x="628305" y="1268494"/>
            <a:ext cx="36156" cy="1726119"/>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2" name="矩形 101"/>
          <p:cNvSpPr/>
          <p:nvPr>
            <p:custDataLst>
              <p:tags r:id="rId9"/>
            </p:custDataLst>
          </p:nvPr>
        </p:nvSpPr>
        <p:spPr>
          <a:xfrm>
            <a:off x="933407" y="3970015"/>
            <a:ext cx="2908941" cy="1486820"/>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这些基础性劳动为个体参与其他社会活动提供了基本保障，使得个体能够有精力和时间去从事学习、工作等更高层次的社会活动。</a:t>
            </a:r>
            <a:endParaRPr lang="zh-CN" altLang="en-US" sz="1600" dirty="0">
              <a:ln>
                <a:noFill/>
                <a:prstDash val="sysDot"/>
              </a:ln>
              <a:solidFill>
                <a:schemeClr val="tx1">
                  <a:lumMod val="85000"/>
                  <a:lumOff val="15000"/>
                </a:schemeClr>
              </a:solidFill>
              <a:latin typeface="+mn-ea"/>
              <a:cs typeface="+mn-ea"/>
              <a:sym typeface="+mn-ea"/>
            </a:endParaRPr>
          </a:p>
        </p:txBody>
      </p:sp>
      <p:sp>
        <p:nvSpPr>
          <p:cNvPr id="103" name="矩形 102"/>
          <p:cNvSpPr/>
          <p:nvPr>
            <p:custDataLst>
              <p:tags r:id="rId10"/>
            </p:custDataLst>
          </p:nvPr>
        </p:nvSpPr>
        <p:spPr>
          <a:xfrm>
            <a:off x="933407" y="3444173"/>
            <a:ext cx="2908941" cy="526476"/>
          </a:xfrm>
          <a:prstGeom prst="rect">
            <a:avLst/>
          </a:prstGeom>
          <a:noFill/>
        </p:spPr>
        <p:txBody>
          <a:bodyPr wrap="square" lIns="0" tIns="0" rIns="0" bIns="0" rtlCol="0" anchor="b">
            <a:noAutofit/>
          </a:bodyPr>
          <a:p>
            <a:pPr algn="just">
              <a:spcBef>
                <a:spcPct val="0"/>
              </a:spcBef>
              <a:spcAft>
                <a:spcPct val="0"/>
              </a:spcAft>
            </a:pPr>
            <a:r>
              <a:rPr lang="zh-CN" altLang="en-US" sz="1900" b="1">
                <a:solidFill>
                  <a:schemeClr val="accent2"/>
                </a:solidFill>
                <a:latin typeface="+mn-ea"/>
                <a:cs typeface="+mn-ea"/>
              </a:rPr>
              <a:t>生活基本保障的提供</a:t>
            </a:r>
            <a:endParaRPr lang="zh-CN" altLang="en-US" sz="1900" b="1">
              <a:solidFill>
                <a:schemeClr val="accent2"/>
              </a:solidFill>
              <a:latin typeface="+mn-ea"/>
              <a:cs typeface="+mn-ea"/>
            </a:endParaRPr>
          </a:p>
        </p:txBody>
      </p:sp>
      <p:sp>
        <p:nvSpPr>
          <p:cNvPr id="104" name="矩形 103"/>
          <p:cNvSpPr/>
          <p:nvPr>
            <p:custDataLst>
              <p:tags r:id="rId11"/>
            </p:custDataLst>
          </p:nvPr>
        </p:nvSpPr>
        <p:spPr>
          <a:xfrm>
            <a:off x="628305" y="3613534"/>
            <a:ext cx="36156" cy="1726119"/>
          </a:xfrm>
          <a:prstGeom prst="rect">
            <a:avLst/>
          </a:prstGeom>
          <a:solidFill>
            <a:schemeClr val="accent2">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5" name="矩形 104"/>
          <p:cNvSpPr/>
          <p:nvPr>
            <p:custDataLst>
              <p:tags r:id="rId12"/>
            </p:custDataLst>
          </p:nvPr>
        </p:nvSpPr>
        <p:spPr>
          <a:xfrm>
            <a:off x="4724672" y="1624975"/>
            <a:ext cx="2908941" cy="1486820"/>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劳动技能是个体生存能力的核心，从婴幼儿时期学习自主进食到成年后独立料理生活，基础性劳动能力的培养是实现个体社会化的重要基石。</a:t>
            </a:r>
            <a:endParaRPr lang="zh-CN" altLang="en-US" sz="1600" dirty="0">
              <a:ln>
                <a:noFill/>
                <a:prstDash val="sysDot"/>
              </a:ln>
              <a:solidFill>
                <a:schemeClr val="tx1">
                  <a:lumMod val="85000"/>
                  <a:lumOff val="15000"/>
                </a:schemeClr>
              </a:solidFill>
              <a:latin typeface="+mn-ea"/>
              <a:cs typeface="+mn-ea"/>
              <a:sym typeface="+mn-ea"/>
            </a:endParaRPr>
          </a:p>
        </p:txBody>
      </p:sp>
      <p:sp>
        <p:nvSpPr>
          <p:cNvPr id="106" name="矩形 105"/>
          <p:cNvSpPr/>
          <p:nvPr>
            <p:custDataLst>
              <p:tags r:id="rId13"/>
            </p:custDataLst>
          </p:nvPr>
        </p:nvSpPr>
        <p:spPr>
          <a:xfrm>
            <a:off x="4724672" y="1099133"/>
            <a:ext cx="2908941" cy="526476"/>
          </a:xfrm>
          <a:prstGeom prst="rect">
            <a:avLst/>
          </a:prstGeom>
          <a:noFill/>
        </p:spPr>
        <p:txBody>
          <a:bodyPr wrap="square" lIns="0" tIns="0" rIns="0" bIns="0" rtlCol="0" anchor="b">
            <a:noAutofit/>
          </a:bodyPr>
          <a:p>
            <a:pPr algn="just">
              <a:spcBef>
                <a:spcPct val="0"/>
              </a:spcBef>
              <a:spcAft>
                <a:spcPct val="0"/>
              </a:spcAft>
            </a:pPr>
            <a:r>
              <a:rPr lang="zh-CN" altLang="en-US" sz="1900" b="1">
                <a:solidFill>
                  <a:schemeClr val="accent1"/>
                </a:solidFill>
                <a:latin typeface="+mn-ea"/>
                <a:cs typeface="+mn-ea"/>
              </a:rPr>
              <a:t>劳动技能是生存能力的核心</a:t>
            </a:r>
            <a:endParaRPr lang="zh-CN" altLang="en-US" sz="1900" b="1">
              <a:solidFill>
                <a:schemeClr val="accent1"/>
              </a:solidFill>
              <a:latin typeface="+mn-ea"/>
              <a:cs typeface="+mn-ea"/>
            </a:endParaRPr>
          </a:p>
        </p:txBody>
      </p:sp>
      <p:sp>
        <p:nvSpPr>
          <p:cNvPr id="107" name="矩形 106"/>
          <p:cNvSpPr/>
          <p:nvPr>
            <p:custDataLst>
              <p:tags r:id="rId14"/>
            </p:custDataLst>
          </p:nvPr>
        </p:nvSpPr>
        <p:spPr>
          <a:xfrm>
            <a:off x="4419569" y="1268494"/>
            <a:ext cx="36156" cy="1726119"/>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8" name="矩形 107"/>
          <p:cNvSpPr/>
          <p:nvPr>
            <p:custDataLst>
              <p:tags r:id="rId15"/>
            </p:custDataLst>
          </p:nvPr>
        </p:nvSpPr>
        <p:spPr>
          <a:xfrm>
            <a:off x="4724400" y="3970020"/>
            <a:ext cx="3081655" cy="148653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基础性劳动能力的培养贯穿个体成长的全过程，通过日常的劳动实践，个体不仅学会了如何生存，也逐步学会了如何更好地融入社会。</a:t>
            </a:r>
            <a:endParaRPr lang="zh-CN" altLang="en-US" sz="1600" dirty="0">
              <a:ln>
                <a:noFill/>
                <a:prstDash val="sysDot"/>
              </a:ln>
              <a:solidFill>
                <a:schemeClr val="tx1">
                  <a:lumMod val="85000"/>
                  <a:lumOff val="15000"/>
                </a:schemeClr>
              </a:solidFill>
              <a:latin typeface="+mn-ea"/>
              <a:cs typeface="+mn-ea"/>
              <a:sym typeface="+mn-ea"/>
            </a:endParaRPr>
          </a:p>
        </p:txBody>
      </p:sp>
      <p:sp>
        <p:nvSpPr>
          <p:cNvPr id="109" name="矩形 108"/>
          <p:cNvSpPr/>
          <p:nvPr>
            <p:custDataLst>
              <p:tags r:id="rId16"/>
            </p:custDataLst>
          </p:nvPr>
        </p:nvSpPr>
        <p:spPr>
          <a:xfrm>
            <a:off x="4724672" y="3444173"/>
            <a:ext cx="2908941" cy="526476"/>
          </a:xfrm>
          <a:prstGeom prst="rect">
            <a:avLst/>
          </a:prstGeom>
          <a:noFill/>
        </p:spPr>
        <p:txBody>
          <a:bodyPr wrap="square" lIns="0" tIns="0" rIns="0" bIns="0" rtlCol="0" anchor="b">
            <a:noAutofit/>
          </a:bodyPr>
          <a:p>
            <a:pPr algn="just">
              <a:spcBef>
                <a:spcPct val="0"/>
              </a:spcBef>
              <a:spcAft>
                <a:spcPct val="0"/>
              </a:spcAft>
            </a:pPr>
            <a:r>
              <a:rPr lang="zh-CN" altLang="en-US" sz="1900" b="1">
                <a:solidFill>
                  <a:schemeClr val="accent2"/>
                </a:solidFill>
                <a:latin typeface="+mn-ea"/>
                <a:cs typeface="+mn-ea"/>
              </a:rPr>
              <a:t>个体成长中的劳动培养</a:t>
            </a:r>
            <a:endParaRPr lang="zh-CN" altLang="en-US" sz="1900" b="1">
              <a:solidFill>
                <a:schemeClr val="accent2"/>
              </a:solidFill>
              <a:latin typeface="+mn-ea"/>
              <a:cs typeface="+mn-ea"/>
            </a:endParaRPr>
          </a:p>
        </p:txBody>
      </p:sp>
      <p:sp>
        <p:nvSpPr>
          <p:cNvPr id="110" name="矩形 109"/>
          <p:cNvSpPr/>
          <p:nvPr>
            <p:custDataLst>
              <p:tags r:id="rId17"/>
            </p:custDataLst>
          </p:nvPr>
        </p:nvSpPr>
        <p:spPr>
          <a:xfrm>
            <a:off x="4419569" y="3613534"/>
            <a:ext cx="36156" cy="1726119"/>
          </a:xfrm>
          <a:prstGeom prst="rect">
            <a:avLst/>
          </a:prstGeom>
          <a:solidFill>
            <a:schemeClr val="accent2">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ustDataLst>
      <p:tags r:id="rId1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393825" y="565150"/>
            <a:ext cx="1003490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（三）重复性特征</a:t>
            </a:r>
            <a:endParaRPr lang="zh-CN" altLang="en-US" sz="2800">
              <a:solidFill>
                <a:schemeClr val="accent6">
                  <a:lumMod val="75000"/>
                </a:schemeClr>
              </a:solidFill>
            </a:endParaRPr>
          </a:p>
        </p:txBody>
      </p:sp>
      <p:cxnSp>
        <p:nvCxnSpPr>
          <p:cNvPr id="140" name="直接连接符 139"/>
          <p:cNvCxnSpPr/>
          <p:nvPr>
            <p:custDataLst>
              <p:tags r:id="rId2"/>
            </p:custDataLst>
          </p:nvPr>
        </p:nvCxnSpPr>
        <p:spPr>
          <a:xfrm>
            <a:off x="1502525" y="2266748"/>
            <a:ext cx="0" cy="699399"/>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141" name="圆角矩形 9"/>
          <p:cNvSpPr/>
          <p:nvPr>
            <p:custDataLst>
              <p:tags r:id="rId3"/>
            </p:custDataLst>
          </p:nvPr>
        </p:nvSpPr>
        <p:spPr>
          <a:xfrm>
            <a:off x="1874192" y="1572887"/>
            <a:ext cx="9276210" cy="865485"/>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42" name="圆角矩形 141"/>
          <p:cNvSpPr/>
          <p:nvPr>
            <p:custDataLst>
              <p:tags r:id="rId4"/>
            </p:custDataLst>
          </p:nvPr>
        </p:nvSpPr>
        <p:spPr>
          <a:xfrm flipH="1">
            <a:off x="2044256" y="1689149"/>
            <a:ext cx="1937491" cy="6329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dirty="0">
                <a:solidFill>
                  <a:schemeClr val="lt1"/>
                </a:solidFill>
                <a:latin typeface="+mn-ea"/>
                <a:cs typeface="+mn-ea"/>
                <a:sym typeface="+mn-ea"/>
              </a:rPr>
              <a:t>周期性重复的劳动内容</a:t>
            </a:r>
            <a:endParaRPr lang="zh-CN" altLang="en-US" b="1" dirty="0">
              <a:solidFill>
                <a:schemeClr val="lt1"/>
              </a:solidFill>
              <a:latin typeface="+mn-ea"/>
              <a:cs typeface="+mn-ea"/>
              <a:sym typeface="+mn-ea"/>
            </a:endParaRPr>
          </a:p>
        </p:txBody>
      </p:sp>
      <p:sp>
        <p:nvSpPr>
          <p:cNvPr id="143" name="矩形 142"/>
          <p:cNvSpPr/>
          <p:nvPr>
            <p:custDataLst>
              <p:tags r:id="rId5"/>
            </p:custDataLst>
          </p:nvPr>
        </p:nvSpPr>
        <p:spPr>
          <a:xfrm>
            <a:off x="4348466" y="1611847"/>
            <a:ext cx="6521303" cy="787173"/>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日常生活劳动内容往往呈现出周期性的重复特征，如每日的三餐制作、衣物清洁，以及每周的家居大扫除等，这种重复性是日常生活稳定性的保障。</a:t>
            </a:r>
            <a:endParaRPr lang="zh-CN" altLang="en-US" sz="1600">
              <a:solidFill>
                <a:schemeClr val="tx1">
                  <a:lumMod val="85000"/>
                  <a:lumOff val="15000"/>
                </a:schemeClr>
              </a:solidFill>
              <a:latin typeface="+mn-ea"/>
              <a:cs typeface="+mn-ea"/>
            </a:endParaRPr>
          </a:p>
        </p:txBody>
      </p:sp>
      <p:sp>
        <p:nvSpPr>
          <p:cNvPr id="144" name="序号"/>
          <p:cNvSpPr/>
          <p:nvPr>
            <p:custDataLst>
              <p:tags r:id="rId6"/>
            </p:custDataLst>
          </p:nvPr>
        </p:nvSpPr>
        <p:spPr>
          <a:xfrm>
            <a:off x="1240936" y="1744188"/>
            <a:ext cx="522389" cy="522389"/>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145" name="圆角矩形 9"/>
          <p:cNvSpPr/>
          <p:nvPr>
            <p:custDataLst>
              <p:tags r:id="rId7"/>
            </p:custDataLst>
          </p:nvPr>
        </p:nvSpPr>
        <p:spPr>
          <a:xfrm>
            <a:off x="1874192" y="2794255"/>
            <a:ext cx="9276210" cy="865485"/>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46" name="圆角矩形 145"/>
          <p:cNvSpPr/>
          <p:nvPr>
            <p:custDataLst>
              <p:tags r:id="rId8"/>
            </p:custDataLst>
          </p:nvPr>
        </p:nvSpPr>
        <p:spPr>
          <a:xfrm flipH="1">
            <a:off x="2044256" y="2910517"/>
            <a:ext cx="1937491" cy="63292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劳动技能的熟练掌握</a:t>
            </a:r>
            <a:endParaRPr lang="zh-CN" altLang="en-US" b="1">
              <a:solidFill>
                <a:schemeClr val="lt1"/>
              </a:solidFill>
              <a:latin typeface="+mn-ea"/>
              <a:cs typeface="+mn-ea"/>
              <a:sym typeface="+mn-ea"/>
            </a:endParaRPr>
          </a:p>
        </p:txBody>
      </p:sp>
      <p:sp>
        <p:nvSpPr>
          <p:cNvPr id="147" name="矩形 146"/>
          <p:cNvSpPr/>
          <p:nvPr>
            <p:custDataLst>
              <p:tags r:id="rId9"/>
            </p:custDataLst>
          </p:nvPr>
        </p:nvSpPr>
        <p:spPr>
          <a:xfrm>
            <a:off x="4348466" y="2833833"/>
            <a:ext cx="6521303" cy="787173"/>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通过周期性的重复劳动，个体能够形成肌肉记忆和行为习惯，从而熟练掌握劳动技能，提高劳动效率。</a:t>
            </a:r>
            <a:endParaRPr lang="zh-CN" altLang="en-US" sz="1600">
              <a:solidFill>
                <a:schemeClr val="tx1">
                  <a:lumMod val="85000"/>
                  <a:lumOff val="15000"/>
                </a:schemeClr>
              </a:solidFill>
              <a:latin typeface="+mn-ea"/>
              <a:cs typeface="+mn-ea"/>
            </a:endParaRPr>
          </a:p>
        </p:txBody>
      </p:sp>
      <p:sp>
        <p:nvSpPr>
          <p:cNvPr id="148" name="序号"/>
          <p:cNvSpPr/>
          <p:nvPr>
            <p:custDataLst>
              <p:tags r:id="rId10"/>
            </p:custDataLst>
          </p:nvPr>
        </p:nvSpPr>
        <p:spPr>
          <a:xfrm>
            <a:off x="1240936" y="2966174"/>
            <a:ext cx="522389" cy="522389"/>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149" name="圆角矩形 148"/>
          <p:cNvSpPr/>
          <p:nvPr>
            <p:custDataLst>
              <p:tags r:id="rId11"/>
            </p:custDataLst>
          </p:nvPr>
        </p:nvSpPr>
        <p:spPr>
          <a:xfrm>
            <a:off x="1874192" y="4016241"/>
            <a:ext cx="9276210" cy="865485"/>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50" name="圆角矩形 149"/>
          <p:cNvSpPr/>
          <p:nvPr>
            <p:custDataLst>
              <p:tags r:id="rId12"/>
            </p:custDataLst>
          </p:nvPr>
        </p:nvSpPr>
        <p:spPr>
          <a:xfrm flipH="1">
            <a:off x="2044256" y="4132503"/>
            <a:ext cx="1937491" cy="6329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生活稳定秩序的维持</a:t>
            </a:r>
            <a:endParaRPr lang="zh-CN" altLang="en-US" b="1">
              <a:solidFill>
                <a:schemeClr val="lt1"/>
              </a:solidFill>
              <a:latin typeface="+mn-ea"/>
              <a:cs typeface="+mn-ea"/>
              <a:sym typeface="+mn-ea"/>
            </a:endParaRPr>
          </a:p>
        </p:txBody>
      </p:sp>
      <p:sp>
        <p:nvSpPr>
          <p:cNvPr id="151" name="矩形 150"/>
          <p:cNvSpPr/>
          <p:nvPr>
            <p:custDataLst>
              <p:tags r:id="rId13"/>
            </p:custDataLst>
          </p:nvPr>
        </p:nvSpPr>
        <p:spPr>
          <a:xfrm>
            <a:off x="4348466" y="4055201"/>
            <a:ext cx="6521303" cy="787173"/>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重复性劳动有助于维持生活的稳定秩序，它确保了个体在面对日常生活的各种需求时，能够有条不紊地进行处理。</a:t>
            </a:r>
            <a:endParaRPr lang="zh-CN" altLang="en-US" sz="1600">
              <a:solidFill>
                <a:schemeClr val="tx1">
                  <a:lumMod val="85000"/>
                  <a:lumOff val="15000"/>
                </a:schemeClr>
              </a:solidFill>
              <a:latin typeface="+mn-ea"/>
              <a:cs typeface="+mn-ea"/>
            </a:endParaRPr>
          </a:p>
        </p:txBody>
      </p:sp>
      <p:sp>
        <p:nvSpPr>
          <p:cNvPr id="152" name="序号"/>
          <p:cNvSpPr/>
          <p:nvPr>
            <p:custDataLst>
              <p:tags r:id="rId14"/>
            </p:custDataLst>
          </p:nvPr>
        </p:nvSpPr>
        <p:spPr>
          <a:xfrm>
            <a:off x="1240936" y="4187541"/>
            <a:ext cx="522389" cy="522389"/>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sp>
        <p:nvSpPr>
          <p:cNvPr id="153" name="圆角矩形 152"/>
          <p:cNvSpPr/>
          <p:nvPr>
            <p:custDataLst>
              <p:tags r:id="rId15"/>
            </p:custDataLst>
          </p:nvPr>
        </p:nvSpPr>
        <p:spPr>
          <a:xfrm>
            <a:off x="1874192" y="5238227"/>
            <a:ext cx="9276210" cy="865485"/>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54" name="圆角矩形 153"/>
          <p:cNvSpPr/>
          <p:nvPr>
            <p:custDataLst>
              <p:tags r:id="rId16"/>
            </p:custDataLst>
          </p:nvPr>
        </p:nvSpPr>
        <p:spPr>
          <a:xfrm flipH="1">
            <a:off x="2044256" y="5354489"/>
            <a:ext cx="1937491" cy="63292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劳动方式的改进与创新</a:t>
            </a:r>
            <a:endParaRPr lang="zh-CN" altLang="en-US" b="1">
              <a:solidFill>
                <a:schemeClr val="lt1"/>
              </a:solidFill>
              <a:latin typeface="+mn-ea"/>
              <a:cs typeface="+mn-ea"/>
              <a:sym typeface="+mn-ea"/>
            </a:endParaRPr>
          </a:p>
        </p:txBody>
      </p:sp>
      <p:sp>
        <p:nvSpPr>
          <p:cNvPr id="155" name="矩形 154"/>
          <p:cNvSpPr/>
          <p:nvPr>
            <p:custDataLst>
              <p:tags r:id="rId17"/>
            </p:custDataLst>
          </p:nvPr>
        </p:nvSpPr>
        <p:spPr>
          <a:xfrm>
            <a:off x="4348466" y="5277187"/>
            <a:ext cx="6521303" cy="787173"/>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在重复性劳动的过程中，个体有机会反思和优化劳动流程，这不仅提升了劳动效率，也推动了劳动方式的改进与创新。</a:t>
            </a:r>
            <a:endParaRPr lang="zh-CN" altLang="en-US" sz="1600">
              <a:solidFill>
                <a:schemeClr val="tx1">
                  <a:lumMod val="85000"/>
                  <a:lumOff val="15000"/>
                </a:schemeClr>
              </a:solidFill>
              <a:latin typeface="+mn-ea"/>
              <a:cs typeface="+mn-ea"/>
            </a:endParaRPr>
          </a:p>
        </p:txBody>
      </p:sp>
      <p:sp>
        <p:nvSpPr>
          <p:cNvPr id="156" name="序号"/>
          <p:cNvSpPr/>
          <p:nvPr>
            <p:custDataLst>
              <p:tags r:id="rId18"/>
            </p:custDataLst>
          </p:nvPr>
        </p:nvSpPr>
        <p:spPr>
          <a:xfrm>
            <a:off x="1240936" y="5409527"/>
            <a:ext cx="522389" cy="522389"/>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4</a:t>
            </a:r>
            <a:endParaRPr lang="en-US" altLang="zh-CN">
              <a:solidFill>
                <a:schemeClr val="tx1">
                  <a:lumMod val="75000"/>
                  <a:lumOff val="25000"/>
                </a:schemeClr>
              </a:solidFill>
              <a:latin typeface="+mn-ea"/>
              <a:cs typeface="+mn-ea"/>
              <a:sym typeface="+mn-ea"/>
            </a:endParaRPr>
          </a:p>
        </p:txBody>
      </p:sp>
      <p:cxnSp>
        <p:nvCxnSpPr>
          <p:cNvPr id="157" name="直接连接符 156"/>
          <p:cNvCxnSpPr/>
          <p:nvPr>
            <p:custDataLst>
              <p:tags r:id="rId19"/>
            </p:custDataLst>
          </p:nvPr>
        </p:nvCxnSpPr>
        <p:spPr>
          <a:xfrm>
            <a:off x="1502525" y="3488115"/>
            <a:ext cx="0" cy="699399"/>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custDataLst>
              <p:tags r:id="rId20"/>
            </p:custDataLst>
          </p:nvPr>
        </p:nvCxnSpPr>
        <p:spPr>
          <a:xfrm>
            <a:off x="1502525" y="4710101"/>
            <a:ext cx="0" cy="699399"/>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42390" y="0"/>
            <a:ext cx="9906635" cy="125857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四、核心价值</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（一）对个人生活自理能力的价值</a:t>
            </a:r>
            <a:endParaRPr lang="zh-CN" altLang="en-US" sz="2800">
              <a:solidFill>
                <a:schemeClr val="accent6">
                  <a:lumMod val="75000"/>
                </a:schemeClr>
              </a:solidFill>
            </a:endParaRPr>
          </a:p>
        </p:txBody>
      </p:sp>
      <p:sp>
        <p:nvSpPr>
          <p:cNvPr id="46" name="矩形 45"/>
          <p:cNvSpPr/>
          <p:nvPr>
            <p:custDataLst>
              <p:tags r:id="rId2"/>
            </p:custDataLst>
          </p:nvPr>
        </p:nvSpPr>
        <p:spPr>
          <a:xfrm>
            <a:off x="8395573" y="4304125"/>
            <a:ext cx="2851013" cy="1242127"/>
          </a:xfrm>
          <a:prstGeom prst="rect">
            <a:avLst/>
          </a:prstGeom>
          <a:ln>
            <a:noFill/>
            <a:prstDash val="sysDash"/>
          </a:ln>
        </p:spPr>
        <p:txBody>
          <a:bodyPr vert="horz" wrap="square" lIns="0" tIns="0" rIns="0" bIns="0" rtlCol="0" anchor="t" anchorCtr="0">
            <a:noAutofit/>
          </a:bodyPr>
          <a:lstStyle/>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个体通过劳动教育，从基础的穿衣吃饭到复杂的家居管理，逐步提升自我管理与解决问题的能力，增强生活独立性与自信心。</a:t>
            </a:r>
            <a:endParaRPr lang="zh-CN" altLang="en-US" sz="1600" dirty="0">
              <a:ln>
                <a:noFill/>
                <a:prstDash val="sysDot"/>
              </a:ln>
              <a:solidFill>
                <a:schemeClr val="tx1">
                  <a:lumMod val="85000"/>
                  <a:lumOff val="15000"/>
                </a:schemeClr>
              </a:solidFill>
              <a:latin typeface="+mn-ea"/>
              <a:cs typeface="+mn-ea"/>
            </a:endParaRPr>
          </a:p>
        </p:txBody>
      </p:sp>
      <p:sp>
        <p:nvSpPr>
          <p:cNvPr id="47" name="矩形 46"/>
          <p:cNvSpPr/>
          <p:nvPr>
            <p:custDataLst>
              <p:tags r:id="rId3"/>
            </p:custDataLst>
          </p:nvPr>
        </p:nvSpPr>
        <p:spPr>
          <a:xfrm>
            <a:off x="8390461" y="3736734"/>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zh-CN" altLang="en-US" sz="1600" b="1" dirty="0">
                <a:solidFill>
                  <a:schemeClr val="accent6"/>
                </a:solidFill>
                <a:latin typeface="+mn-ea"/>
                <a:cs typeface="+mn-ea"/>
                <a:sym typeface="+mn-ea"/>
              </a:rPr>
              <a:t>增强生活独立性与自信心</a:t>
            </a:r>
            <a:endParaRPr lang="zh-CN" altLang="en-US" sz="1600" b="1" dirty="0">
              <a:solidFill>
                <a:schemeClr val="accent6"/>
              </a:solidFill>
              <a:latin typeface="+mn-ea"/>
              <a:cs typeface="+mn-ea"/>
              <a:sym typeface="+mn-ea"/>
            </a:endParaRPr>
          </a:p>
        </p:txBody>
      </p:sp>
      <p:pic>
        <p:nvPicPr>
          <p:cNvPr id="48" name="图片 47" descr="/data/temp/9288788d-d205-4971-867f-dc74757fe7f4/7825fd74-a139-11f0-981f-a6b003ba3062.jpeg7825fd74-a139-11f0-981f-a6b003ba3062"/>
          <p:cNvPicPr>
            <a:picLocks noChangeAspect="1"/>
          </p:cNvPicPr>
          <p:nvPr>
            <p:custDataLst>
              <p:tags r:id="rId4"/>
            </p:custDataLst>
          </p:nvPr>
        </p:nvPicPr>
        <p:blipFill>
          <a:blip r:embed="rId5"/>
          <a:srcRect t="4977" b="4977"/>
          <a:stretch>
            <a:fillRect/>
          </a:stretch>
        </p:blipFill>
        <p:spPr>
          <a:xfrm>
            <a:off x="6411620" y="3383392"/>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6">
                <a:alpha val="70000"/>
              </a:schemeClr>
            </a:solidFill>
          </a:ln>
        </p:spPr>
      </p:pic>
      <p:sp>
        <p:nvSpPr>
          <p:cNvPr id="49" name="任意多边形: 形状 68"/>
          <p:cNvSpPr/>
          <p:nvPr>
            <p:custDataLst>
              <p:tags r:id="rId6"/>
            </p:custDataLst>
          </p:nvPr>
        </p:nvSpPr>
        <p:spPr>
          <a:xfrm>
            <a:off x="6246770" y="3225570"/>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6">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0" name="任意多边形: 形状 254"/>
          <p:cNvSpPr/>
          <p:nvPr>
            <p:custDataLst>
              <p:tags r:id="rId7"/>
            </p:custDataLst>
          </p:nvPr>
        </p:nvSpPr>
        <p:spPr>
          <a:xfrm flipV="1">
            <a:off x="8242863" y="4110522"/>
            <a:ext cx="2998612"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6">
                    <a:alpha val="36000"/>
                  </a:schemeClr>
                </a:gs>
                <a:gs pos="100000">
                  <a:schemeClr val="accent6">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等腰三角形 50"/>
          <p:cNvSpPr/>
          <p:nvPr>
            <p:custDataLst>
              <p:tags r:id="rId8"/>
            </p:custDataLst>
          </p:nvPr>
        </p:nvSpPr>
        <p:spPr>
          <a:xfrm rot="16200000" flipV="1">
            <a:off x="8314425" y="4166750"/>
            <a:ext cx="108622" cy="108622"/>
          </a:xfrm>
          <a:prstGeom prst="triangle">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等腰三角形 51"/>
          <p:cNvSpPr/>
          <p:nvPr>
            <p:custDataLst>
              <p:tags r:id="rId9"/>
            </p:custDataLst>
          </p:nvPr>
        </p:nvSpPr>
        <p:spPr>
          <a:xfrm rot="16200000" flipV="1">
            <a:off x="8504195" y="4166750"/>
            <a:ext cx="108622" cy="108622"/>
          </a:xfrm>
          <a:prstGeom prst="triangle">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3" name="矩形 52"/>
          <p:cNvSpPr/>
          <p:nvPr>
            <p:custDataLst>
              <p:tags r:id="rId10"/>
            </p:custDataLst>
          </p:nvPr>
        </p:nvSpPr>
        <p:spPr>
          <a:xfrm>
            <a:off x="8391739" y="1431387"/>
            <a:ext cx="2845902"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zh-CN" altLang="en-US" sz="1600" b="1">
                <a:solidFill>
                  <a:schemeClr val="accent6"/>
                </a:solidFill>
                <a:latin typeface="+mn-ea"/>
                <a:cs typeface="+mn-ea"/>
                <a:sym typeface="+mn-ea"/>
              </a:rPr>
              <a:t>实现生活自主的转变</a:t>
            </a:r>
            <a:endParaRPr lang="zh-CN" altLang="en-US" sz="1600" b="1">
              <a:solidFill>
                <a:schemeClr val="accent6"/>
              </a:solidFill>
              <a:latin typeface="+mn-ea"/>
              <a:cs typeface="+mn-ea"/>
              <a:sym typeface="+mn-ea"/>
            </a:endParaRPr>
          </a:p>
        </p:txBody>
      </p:sp>
      <p:sp>
        <p:nvSpPr>
          <p:cNvPr id="54" name="矩形 53"/>
          <p:cNvSpPr/>
          <p:nvPr>
            <p:custDataLst>
              <p:tags r:id="rId11"/>
            </p:custDataLst>
          </p:nvPr>
        </p:nvSpPr>
        <p:spPr>
          <a:xfrm>
            <a:off x="8391739" y="1998779"/>
            <a:ext cx="2851013" cy="1242127"/>
          </a:xfrm>
          <a:prstGeom prst="rect">
            <a:avLst/>
          </a:prstGeom>
          <a:ln>
            <a:noFill/>
            <a:prstDash val="sysDash"/>
          </a:ln>
        </p:spPr>
        <p:txBody>
          <a:bodyPr vert="horz" wrap="square" lIns="0" tIns="0" rIns="0" bIns="0" rtlCol="0" anchor="t" anchorCtr="0">
            <a:noAutofit/>
          </a:bodyPr>
          <a:lstStyle/>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劳动过程培养个体规划、执行与解决问题的能力，提升自我管理水平，使个体能够更从容地应对生活中的各类挑战。</a:t>
            </a:r>
            <a:endParaRPr lang="zh-CN" altLang="en-US" sz="1600" dirty="0">
              <a:ln>
                <a:noFill/>
                <a:prstDash val="sysDot"/>
              </a:ln>
              <a:solidFill>
                <a:schemeClr val="tx1">
                  <a:lumMod val="85000"/>
                  <a:lumOff val="15000"/>
                </a:schemeClr>
              </a:solidFill>
              <a:latin typeface="+mn-ea"/>
              <a:cs typeface="+mn-ea"/>
            </a:endParaRPr>
          </a:p>
        </p:txBody>
      </p:sp>
      <p:pic>
        <p:nvPicPr>
          <p:cNvPr id="55" name="图片 54" descr="/data/temp/9288788d-d205-4971-867f-dc74757fe7f4/7825f7cc-a139-11f0-981f-a6b003ba3062.jpeg7825f7cc-a139-11f0-981f-a6b003ba3062"/>
          <p:cNvPicPr>
            <a:picLocks noChangeAspect="1"/>
          </p:cNvPicPr>
          <p:nvPr>
            <p:custDataLst>
              <p:tags r:id="rId12"/>
            </p:custDataLst>
          </p:nvPr>
        </p:nvPicPr>
        <p:blipFill>
          <a:blip r:embed="rId13"/>
          <a:srcRect t="21119" b="21119"/>
          <a:stretch>
            <a:fillRect/>
          </a:stretch>
        </p:blipFill>
        <p:spPr>
          <a:xfrm>
            <a:off x="6273606" y="1412219"/>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6">
                <a:alpha val="70000"/>
              </a:schemeClr>
            </a:solidFill>
          </a:ln>
        </p:spPr>
      </p:pic>
      <p:sp>
        <p:nvSpPr>
          <p:cNvPr id="59" name="任意多边形: 形状 68"/>
          <p:cNvSpPr/>
          <p:nvPr>
            <p:custDataLst>
              <p:tags r:id="rId14"/>
            </p:custDataLst>
          </p:nvPr>
        </p:nvSpPr>
        <p:spPr>
          <a:xfrm>
            <a:off x="6108756" y="1254397"/>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6">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2" name="任意多边形: 形状 254"/>
          <p:cNvSpPr/>
          <p:nvPr>
            <p:custDataLst>
              <p:tags r:id="rId15"/>
            </p:custDataLst>
          </p:nvPr>
        </p:nvSpPr>
        <p:spPr>
          <a:xfrm flipV="1">
            <a:off x="7923385" y="1812843"/>
            <a:ext cx="3314255"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6">
                    <a:alpha val="36000"/>
                  </a:schemeClr>
                </a:gs>
                <a:gs pos="100000">
                  <a:schemeClr val="accent6">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等腰三角形 62"/>
          <p:cNvSpPr/>
          <p:nvPr>
            <p:custDataLst>
              <p:tags r:id="rId16"/>
            </p:custDataLst>
          </p:nvPr>
        </p:nvSpPr>
        <p:spPr>
          <a:xfrm rot="16200000" flipV="1">
            <a:off x="8088236" y="1865876"/>
            <a:ext cx="108622" cy="108622"/>
          </a:xfrm>
          <a:prstGeom prst="triangle">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等腰三角形 66"/>
          <p:cNvSpPr/>
          <p:nvPr>
            <p:custDataLst>
              <p:tags r:id="rId17"/>
            </p:custDataLst>
          </p:nvPr>
        </p:nvSpPr>
        <p:spPr>
          <a:xfrm rot="16200000" flipV="1">
            <a:off x="8278005" y="1865876"/>
            <a:ext cx="108622" cy="108622"/>
          </a:xfrm>
          <a:prstGeom prst="triangle">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任意多边形: 形状 254"/>
          <p:cNvSpPr/>
          <p:nvPr>
            <p:custDataLst>
              <p:tags r:id="rId18"/>
            </p:custDataLst>
          </p:nvPr>
        </p:nvSpPr>
        <p:spPr>
          <a:xfrm flipH="1" flipV="1">
            <a:off x="1209256" y="4746281"/>
            <a:ext cx="3169851"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6">
                    <a:alpha val="36000"/>
                  </a:schemeClr>
                </a:gs>
                <a:gs pos="100000">
                  <a:schemeClr val="accent6">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1" name="矩形 70"/>
          <p:cNvSpPr/>
          <p:nvPr>
            <p:custDataLst>
              <p:tags r:id="rId19"/>
            </p:custDataLst>
          </p:nvPr>
        </p:nvSpPr>
        <p:spPr>
          <a:xfrm>
            <a:off x="1209256" y="4371215"/>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sz="1600" b="1">
                <a:solidFill>
                  <a:schemeClr val="accent6"/>
                </a:solidFill>
                <a:latin typeface="+mn-ea"/>
                <a:cs typeface="+mn-ea"/>
                <a:sym typeface="+mn-ea"/>
              </a:rPr>
              <a:t>提升自我管理与解决问题能力</a:t>
            </a:r>
            <a:endParaRPr lang="zh-CN" altLang="en-US" sz="1600" b="1">
              <a:solidFill>
                <a:schemeClr val="accent6"/>
              </a:solidFill>
              <a:latin typeface="+mn-ea"/>
              <a:cs typeface="+mn-ea"/>
              <a:sym typeface="+mn-ea"/>
            </a:endParaRPr>
          </a:p>
        </p:txBody>
      </p:sp>
      <p:sp>
        <p:nvSpPr>
          <p:cNvPr id="75" name="矩形 74"/>
          <p:cNvSpPr/>
          <p:nvPr>
            <p:custDataLst>
              <p:tags r:id="rId20"/>
            </p:custDataLst>
          </p:nvPr>
        </p:nvSpPr>
        <p:spPr>
          <a:xfrm>
            <a:off x="1208617" y="4938606"/>
            <a:ext cx="2851013" cy="1242127"/>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具备良好生活自理能力的个体，能够增强生活独立性与自信心，为个人全面发展奠定基础。</a:t>
            </a:r>
            <a:endParaRPr lang="zh-CN" altLang="en-US" sz="1600" dirty="0">
              <a:ln>
                <a:noFill/>
                <a:prstDash val="sysDot"/>
              </a:ln>
              <a:solidFill>
                <a:schemeClr val="tx1">
                  <a:lumMod val="85000"/>
                  <a:lumOff val="15000"/>
                </a:schemeClr>
              </a:solidFill>
              <a:latin typeface="+mn-ea"/>
              <a:cs typeface="+mn-ea"/>
            </a:endParaRPr>
          </a:p>
        </p:txBody>
      </p:sp>
      <p:pic>
        <p:nvPicPr>
          <p:cNvPr id="82" name="图片 81" descr="/data/temp/9288788d-d205-4971-867f-dc74757fe7f4/7825ff19-a139-11f0-981f-a6b003ba3062.jpeg7825ff19-a139-11f0-981f-a6b003ba3062"/>
          <p:cNvPicPr>
            <a:picLocks noChangeAspect="1"/>
          </p:cNvPicPr>
          <p:nvPr>
            <p:custDataLst>
              <p:tags r:id="rId21"/>
            </p:custDataLst>
          </p:nvPr>
        </p:nvPicPr>
        <p:blipFill>
          <a:blip r:embed="rId22"/>
          <a:srcRect t="6678" b="6678"/>
          <a:stretch>
            <a:fillRect/>
          </a:stretch>
        </p:blipFill>
        <p:spPr>
          <a:xfrm>
            <a:off x="4490285" y="4110522"/>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6">
                <a:alpha val="70000"/>
              </a:schemeClr>
            </a:solidFill>
          </a:ln>
        </p:spPr>
      </p:pic>
      <p:sp>
        <p:nvSpPr>
          <p:cNvPr id="83" name="任意多边形: 形状 68"/>
          <p:cNvSpPr/>
          <p:nvPr>
            <p:custDataLst>
              <p:tags r:id="rId23"/>
            </p:custDataLst>
          </p:nvPr>
        </p:nvSpPr>
        <p:spPr>
          <a:xfrm>
            <a:off x="4325435" y="3952700"/>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6">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4" name="等腰三角形 83"/>
          <p:cNvSpPr/>
          <p:nvPr>
            <p:custDataLst>
              <p:tags r:id="rId24"/>
            </p:custDataLst>
          </p:nvPr>
        </p:nvSpPr>
        <p:spPr>
          <a:xfrm rot="5400000" flipV="1">
            <a:off x="4178475" y="4787174"/>
            <a:ext cx="108622" cy="108622"/>
          </a:xfrm>
          <a:prstGeom prst="triangle">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等腰三角形 84"/>
          <p:cNvSpPr/>
          <p:nvPr>
            <p:custDataLst>
              <p:tags r:id="rId25"/>
            </p:custDataLst>
          </p:nvPr>
        </p:nvSpPr>
        <p:spPr>
          <a:xfrm rot="5400000" flipV="1">
            <a:off x="3988706" y="4787174"/>
            <a:ext cx="108622" cy="108622"/>
          </a:xfrm>
          <a:prstGeom prst="triangle">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6" name="矩形 85"/>
          <p:cNvSpPr/>
          <p:nvPr>
            <p:custDataLst>
              <p:tags r:id="rId26"/>
            </p:custDataLst>
          </p:nvPr>
        </p:nvSpPr>
        <p:spPr>
          <a:xfrm>
            <a:off x="1209256" y="1784090"/>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sz="1600" b="1">
                <a:solidFill>
                  <a:schemeClr val="accent6"/>
                </a:solidFill>
                <a:latin typeface="+mn-ea"/>
                <a:cs typeface="+mn-ea"/>
                <a:sym typeface="+mn-ea"/>
              </a:rPr>
              <a:t>劳动教育与生活技能掌握</a:t>
            </a:r>
            <a:endParaRPr lang="zh-CN" altLang="en-US" sz="1600" b="1">
              <a:solidFill>
                <a:schemeClr val="accent6"/>
              </a:solidFill>
              <a:latin typeface="+mn-ea"/>
              <a:cs typeface="+mn-ea"/>
              <a:sym typeface="+mn-ea"/>
            </a:endParaRPr>
          </a:p>
        </p:txBody>
      </p:sp>
      <p:sp>
        <p:nvSpPr>
          <p:cNvPr id="87" name="矩形 86"/>
          <p:cNvSpPr/>
          <p:nvPr>
            <p:custDataLst>
              <p:tags r:id="rId27"/>
            </p:custDataLst>
          </p:nvPr>
        </p:nvSpPr>
        <p:spPr>
          <a:xfrm>
            <a:off x="1208617" y="2358510"/>
            <a:ext cx="2850374" cy="1242127"/>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通过日常生活劳动实践，个体可以系统掌握生活技能，从而实现从依赖他人到生活自主的转变。</a:t>
            </a:r>
            <a:endParaRPr lang="zh-CN" altLang="en-US" sz="1600" dirty="0">
              <a:ln>
                <a:noFill/>
                <a:prstDash val="sysDot"/>
              </a:ln>
              <a:solidFill>
                <a:schemeClr val="tx1">
                  <a:lumMod val="85000"/>
                  <a:lumOff val="15000"/>
                </a:schemeClr>
              </a:solidFill>
              <a:latin typeface="+mn-ea"/>
              <a:cs typeface="+mn-ea"/>
            </a:endParaRPr>
          </a:p>
        </p:txBody>
      </p:sp>
      <p:pic>
        <p:nvPicPr>
          <p:cNvPr id="88" name="图片 87" descr="/data/temp/9288788d-d205-4971-867f-dc74757fe7f4/7825f421-a139-11f0-981f-a6b003ba3062.png7825f421-a139-11f0-981f-a6b003ba3062"/>
          <p:cNvPicPr>
            <a:picLocks noChangeAspect="1"/>
          </p:cNvPicPr>
          <p:nvPr>
            <p:custDataLst>
              <p:tags r:id="rId28"/>
            </p:custDataLst>
          </p:nvPr>
        </p:nvPicPr>
        <p:blipFill>
          <a:blip r:embed="rId29"/>
          <a:srcRect t="6582" b="6582"/>
          <a:stretch>
            <a:fillRect/>
          </a:stretch>
        </p:blipFill>
        <p:spPr>
          <a:xfrm>
            <a:off x="4356105" y="2129764"/>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6">
                <a:alpha val="70000"/>
              </a:schemeClr>
            </a:solidFill>
          </a:ln>
        </p:spPr>
      </p:pic>
      <p:sp>
        <p:nvSpPr>
          <p:cNvPr id="89" name="任意多边形: 形状 68"/>
          <p:cNvSpPr/>
          <p:nvPr>
            <p:custDataLst>
              <p:tags r:id="rId30"/>
            </p:custDataLst>
          </p:nvPr>
        </p:nvSpPr>
        <p:spPr>
          <a:xfrm>
            <a:off x="4191255" y="1971942"/>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6">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0" name="任意多边形: 形状 254"/>
          <p:cNvSpPr/>
          <p:nvPr>
            <p:custDataLst>
              <p:tags r:id="rId31"/>
            </p:custDataLst>
          </p:nvPr>
        </p:nvSpPr>
        <p:spPr>
          <a:xfrm flipH="1" flipV="1">
            <a:off x="1209256" y="2150211"/>
            <a:ext cx="3399236" cy="155905"/>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6">
                    <a:alpha val="36000"/>
                  </a:schemeClr>
                </a:gs>
                <a:gs pos="100000">
                  <a:schemeClr val="accent6">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1" name="等腰三角形 90"/>
          <p:cNvSpPr/>
          <p:nvPr>
            <p:custDataLst>
              <p:tags r:id="rId32"/>
            </p:custDataLst>
          </p:nvPr>
        </p:nvSpPr>
        <p:spPr>
          <a:xfrm rot="5400000" flipV="1">
            <a:off x="4356105" y="2200049"/>
            <a:ext cx="108622" cy="108622"/>
          </a:xfrm>
          <a:prstGeom prst="triangle">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2" name="等腰三角形 91"/>
          <p:cNvSpPr/>
          <p:nvPr>
            <p:custDataLst>
              <p:tags r:id="rId33"/>
            </p:custDataLst>
          </p:nvPr>
        </p:nvSpPr>
        <p:spPr>
          <a:xfrm rot="5400000" flipV="1">
            <a:off x="4166335" y="2200049"/>
            <a:ext cx="108622" cy="108622"/>
          </a:xfrm>
          <a:prstGeom prst="triangle">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c7bdc955-17e4-4820-bd5f-0380276828eb/fc66741a-a138-11f0-96f5-822f24029bf4.jpg@base@tag=imgScale&amp;m=1&amp;w=1423&amp;h=1781&amp;q=95fc66741a-a138-11f0-96f5-822f24029bf4"/>
          <p:cNvPicPr>
            <a:picLocks noChangeAspect="1"/>
          </p:cNvPicPr>
          <p:nvPr>
            <p:custDataLst>
              <p:tags r:id="rId2"/>
            </p:custDataLst>
          </p:nvPr>
        </p:nvPicPr>
        <p:blipFill>
          <a:blip r:embed="rId3"/>
          <a:srcRect l="19039" r="8745"/>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464945" y="443230"/>
            <a:ext cx="10057130" cy="441960"/>
          </a:xfrm>
        </p:spPr>
        <p:txBody>
          <a:bodyPr>
            <a:noAutofit/>
          </a:bodyPr>
          <a:lstStyle/>
          <a:p>
            <a:r>
              <a:rPr lang="zh-CN" altLang="en-US" sz="2800">
                <a:solidFill>
                  <a:schemeClr val="accent6">
                    <a:lumMod val="75000"/>
                  </a:schemeClr>
                </a:solidFill>
              </a:rPr>
              <a:t>（二）对家庭和谐氛围营造的价值</a:t>
            </a:r>
            <a:endParaRPr lang="zh-CN" altLang="en-US" sz="2800">
              <a:solidFill>
                <a:schemeClr val="accent6">
                  <a:lumMod val="75000"/>
                </a:schemeClr>
              </a:solidFill>
            </a:endParaRPr>
          </a:p>
        </p:txBody>
      </p:sp>
      <p:sp>
        <p:nvSpPr>
          <p:cNvPr id="3" name="边界"/>
          <p:cNvSpPr/>
          <p:nvPr>
            <p:custDataLst>
              <p:tags r:id="rId5"/>
            </p:custDataLst>
          </p:nvPr>
        </p:nvSpPr>
        <p:spPr>
          <a:xfrm>
            <a:off x="1019175" y="1253490"/>
            <a:ext cx="5552440"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panose="020B0503020204020204" charset="-122"/>
              <a:sym typeface="+mn-ea"/>
            </a:endParaRPr>
          </a:p>
        </p:txBody>
      </p:sp>
      <p:sp>
        <p:nvSpPr>
          <p:cNvPr id="4" name="矩形 8"/>
          <p:cNvSpPr/>
          <p:nvPr>
            <p:custDataLst>
              <p:tags r:id="rId6"/>
            </p:custDataLst>
          </p:nvPr>
        </p:nvSpPr>
        <p:spPr>
          <a:xfrm>
            <a:off x="1019175" y="1247140"/>
            <a:ext cx="43751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1417955" y="1247775"/>
            <a:ext cx="5125720"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家庭成员共同参与家务劳动</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1416685" y="1602105"/>
            <a:ext cx="51276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家庭成员共同参与家务劳动，明确责任分工，形成协同合作的家庭互动模式，有利于营造和谐的家庭氛围。</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1159712" y="1662491"/>
            <a:ext cx="9525" cy="68326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1019175" y="2469515"/>
            <a:ext cx="43751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1417955" y="2470150"/>
            <a:ext cx="5125720"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家庭责任分工与协同合作</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1416685" y="2825115"/>
            <a:ext cx="542036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在劳动过程中，通过沟通交流增进相互理解，分担家庭责任减轻个体负担，减少因家务分配不均而引发的矛盾冲突。</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1159712" y="2884605"/>
            <a:ext cx="9525" cy="68326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1019175" y="3692525"/>
            <a:ext cx="43751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1417955" y="3693160"/>
            <a:ext cx="5125720"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通过劳动增进家庭成员理解</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1416685" y="4047490"/>
            <a:ext cx="533590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家庭成员在共同完成劳动任务的过程中，通过沟通交流增进相互理解，有利于增强家庭成员的情感联结。</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1159712" y="4107989"/>
            <a:ext cx="9525" cy="683260"/>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1019175" y="4915535"/>
            <a:ext cx="43751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1417955" y="4916170"/>
            <a:ext cx="5125720"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增强家庭凝聚力与归属感</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1416685" y="5270500"/>
            <a:ext cx="54197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共同完成劳动任务有利于增强家庭成员的情感联结，营造温馨和谐的家庭氛围，提升家庭凝聚力与归属感，促进家庭关系的健康发展。</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1422400" y="304165"/>
            <a:ext cx="8913495" cy="705485"/>
          </a:xfrm>
          <a:prstGeom prst="rect">
            <a:avLst/>
          </a:prstGeom>
          <a:noFill/>
        </p:spPr>
        <p:txBody>
          <a:bodyPr vert="horz" wrap="square" lIns="91440" tIns="45720" rIns="91440" bIns="45720" rtlCol="0" anchor="b"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dirty="0">
                <a:solidFill>
                  <a:schemeClr val="accent6">
                    <a:lumMod val="75000"/>
                  </a:schemeClr>
                </a:solidFill>
              </a:rPr>
              <a:t>（三）对个人责任感培养的价值</a:t>
            </a:r>
            <a:endParaRPr lang="zh-CN" altLang="en-US" sz="2800" dirty="0">
              <a:solidFill>
                <a:schemeClr val="accent6">
                  <a:lumMod val="75000"/>
                </a:schemeClr>
              </a:solidFill>
            </a:endParaRPr>
          </a:p>
        </p:txBody>
      </p:sp>
      <p:sp>
        <p:nvSpPr>
          <p:cNvPr id="2" name="任意形状 2"/>
          <p:cNvSpPr/>
          <p:nvPr>
            <p:custDataLst>
              <p:tags r:id="rId2"/>
            </p:custDataLst>
          </p:nvPr>
        </p:nvSpPr>
        <p:spPr>
          <a:xfrm>
            <a:off x="-4197" y="1544086"/>
            <a:ext cx="12196198" cy="5316769"/>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4" name="任意形状 1"/>
          <p:cNvSpPr/>
          <p:nvPr>
            <p:custDataLst>
              <p:tags r:id="rId3"/>
            </p:custDataLst>
          </p:nvPr>
        </p:nvSpPr>
        <p:spPr>
          <a:xfrm>
            <a:off x="-4197" y="1608878"/>
            <a:ext cx="12196198" cy="5251901"/>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10" name="任意多边形: 形状 9"/>
          <p:cNvSpPr/>
          <p:nvPr>
            <p:custDataLst>
              <p:tags r:id="rId4"/>
            </p:custDataLst>
          </p:nvPr>
        </p:nvSpPr>
        <p:spPr>
          <a:xfrm>
            <a:off x="-1021" y="1650167"/>
            <a:ext cx="12193022" cy="5210063"/>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endParaRPr>
          </a:p>
        </p:txBody>
      </p:sp>
      <p:sp>
        <p:nvSpPr>
          <p:cNvPr id="6" name="椭圆 22"/>
          <p:cNvSpPr/>
          <p:nvPr>
            <p:custDataLst>
              <p:tags r:id="rId5"/>
            </p:custDataLst>
          </p:nvPr>
        </p:nvSpPr>
        <p:spPr>
          <a:xfrm>
            <a:off x="1641630" y="2336361"/>
            <a:ext cx="1035073" cy="1035073"/>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8" name="矩形 10"/>
          <p:cNvSpPr/>
          <p:nvPr>
            <p:custDataLst>
              <p:tags r:id="rId6"/>
            </p:custDataLst>
          </p:nvPr>
        </p:nvSpPr>
        <p:spPr>
          <a:xfrm>
            <a:off x="1584461" y="3622678"/>
            <a:ext cx="1149203" cy="475779"/>
          </a:xfrm>
          <a:prstGeom prst="rect">
            <a:avLst/>
          </a:prstGeom>
          <a:noFill/>
        </p:spPr>
        <p:txBody>
          <a:bodyPr wrap="none" lIns="0" tIns="0" rIns="0" bIns="0" rtlCol="0">
            <a:noAutofit/>
          </a:bodyPr>
          <a:p>
            <a:pPr algn="ctr">
              <a:spcBef>
                <a:spcPct val="0"/>
              </a:spcBef>
              <a:spcAft>
                <a:spcPct val="0"/>
              </a:spcAft>
            </a:pPr>
            <a:r>
              <a:rPr kumimoji="1" lang="en-US" altLang="zh-CN" sz="2800" b="1">
                <a:solidFill>
                  <a:schemeClr val="lt1">
                    <a:lumMod val="100000"/>
                  </a:schemeClr>
                </a:solidFill>
                <a:latin typeface="+mn-ea"/>
                <a:cs typeface="+mn-ea"/>
              </a:rPr>
              <a:t>01</a:t>
            </a:r>
            <a:endParaRPr kumimoji="1" lang="en-US" altLang="zh-CN" sz="2800" b="1">
              <a:solidFill>
                <a:schemeClr val="lt1">
                  <a:lumMod val="100000"/>
                </a:schemeClr>
              </a:solidFill>
              <a:latin typeface="+mn-ea"/>
              <a:cs typeface="+mn-ea"/>
            </a:endParaRPr>
          </a:p>
        </p:txBody>
      </p:sp>
      <p:sp>
        <p:nvSpPr>
          <p:cNvPr id="15" name="矩形 11"/>
          <p:cNvSpPr/>
          <p:nvPr>
            <p:custDataLst>
              <p:tags r:id="rId7"/>
            </p:custDataLst>
          </p:nvPr>
        </p:nvSpPr>
        <p:spPr>
          <a:xfrm>
            <a:off x="1028644" y="4525324"/>
            <a:ext cx="2261378" cy="1462909"/>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日常生活劳动要求个体对劳动任务承担相应责任，按时完成家务、妥善管理个人物品等行为，有助于个体形成责任意识。</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4326699" y="2336361"/>
            <a:ext cx="1035073" cy="1035073"/>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8" name="矩形 12"/>
          <p:cNvSpPr/>
          <p:nvPr>
            <p:custDataLst>
              <p:tags r:id="rId9"/>
            </p:custDataLst>
          </p:nvPr>
        </p:nvSpPr>
        <p:spPr>
          <a:xfrm>
            <a:off x="4269530" y="3614421"/>
            <a:ext cx="1149203" cy="475779"/>
          </a:xfrm>
          <a:prstGeom prst="rect">
            <a:avLst/>
          </a:prstGeom>
          <a:noFill/>
        </p:spPr>
        <p:txBody>
          <a:bodyPr wrap="none" lIns="0" tIns="0" rIns="0" bIns="0" rtlCol="0">
            <a:noAutofit/>
          </a:bodyPr>
          <a:p>
            <a:pPr algn="ctr">
              <a:spcBef>
                <a:spcPct val="0"/>
              </a:spcBef>
              <a:spcAft>
                <a:spcPct val="0"/>
              </a:spcAft>
            </a:pPr>
            <a:r>
              <a:rPr kumimoji="1" lang="en-US" altLang="zh-CN" sz="2800" b="1">
                <a:solidFill>
                  <a:schemeClr val="lt1">
                    <a:lumMod val="100000"/>
                  </a:schemeClr>
                </a:solidFill>
                <a:latin typeface="+mn-ea"/>
                <a:cs typeface="+mn-ea"/>
              </a:rPr>
              <a:t>02</a:t>
            </a:r>
            <a:endParaRPr kumimoji="1" lang="en-US" altLang="zh-CN" sz="2800" b="1">
              <a:solidFill>
                <a:schemeClr val="lt1">
                  <a:lumMod val="100000"/>
                </a:schemeClr>
              </a:solidFill>
              <a:latin typeface="+mn-ea"/>
              <a:cs typeface="+mn-ea"/>
            </a:endParaRPr>
          </a:p>
        </p:txBody>
      </p:sp>
      <p:sp>
        <p:nvSpPr>
          <p:cNvPr id="34" name="矩形 15"/>
          <p:cNvSpPr/>
          <p:nvPr>
            <p:custDataLst>
              <p:tags r:id="rId10"/>
            </p:custDataLst>
          </p:nvPr>
        </p:nvSpPr>
        <p:spPr>
          <a:xfrm>
            <a:off x="3713713" y="4517066"/>
            <a:ext cx="2261378" cy="1462909"/>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在劳动过程中，个体需对劳动结果负责，通过不断履行责任，逐步将外在要求内化为自身行为准则。</a:t>
            </a:r>
            <a:endParaRPr lang="zh-CN" altLang="en-US" sz="1600">
              <a:solidFill>
                <a:schemeClr val="lt1">
                  <a:lumMod val="100000"/>
                </a:schemeClr>
              </a:solidFill>
              <a:latin typeface="+mn-ea"/>
              <a:cs typeface="+mn-ea"/>
            </a:endParaRPr>
          </a:p>
        </p:txBody>
      </p:sp>
      <p:sp>
        <p:nvSpPr>
          <p:cNvPr id="35" name="椭圆 25"/>
          <p:cNvSpPr/>
          <p:nvPr>
            <p:custDataLst>
              <p:tags r:id="rId11"/>
            </p:custDataLst>
          </p:nvPr>
        </p:nvSpPr>
        <p:spPr>
          <a:xfrm>
            <a:off x="7011769" y="2336361"/>
            <a:ext cx="1035073" cy="1035073"/>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36" name="矩形 20"/>
          <p:cNvSpPr/>
          <p:nvPr>
            <p:custDataLst>
              <p:tags r:id="rId12"/>
            </p:custDataLst>
          </p:nvPr>
        </p:nvSpPr>
        <p:spPr>
          <a:xfrm>
            <a:off x="6954599" y="3614421"/>
            <a:ext cx="1149203" cy="475779"/>
          </a:xfrm>
          <a:prstGeom prst="rect">
            <a:avLst/>
          </a:prstGeom>
          <a:noFill/>
        </p:spPr>
        <p:txBody>
          <a:bodyPr wrap="none" lIns="0" tIns="0" rIns="0" bIns="0" rtlCol="0">
            <a:noAutofit/>
          </a:bodyPr>
          <a:p>
            <a:pPr algn="ctr">
              <a:spcBef>
                <a:spcPct val="0"/>
              </a:spcBef>
              <a:spcAft>
                <a:spcPct val="0"/>
              </a:spcAft>
            </a:pPr>
            <a:r>
              <a:rPr kumimoji="1" lang="en-US" altLang="zh-CN" sz="2800" b="1">
                <a:solidFill>
                  <a:schemeClr val="lt1">
                    <a:lumMod val="100000"/>
                  </a:schemeClr>
                </a:solidFill>
                <a:latin typeface="+mn-ea"/>
                <a:cs typeface="+mn-ea"/>
              </a:rPr>
              <a:t>03</a:t>
            </a:r>
            <a:endParaRPr kumimoji="1" lang="en-US" altLang="zh-CN" sz="2800" b="1">
              <a:solidFill>
                <a:schemeClr val="lt1">
                  <a:lumMod val="100000"/>
                </a:schemeClr>
              </a:solidFill>
              <a:latin typeface="+mn-ea"/>
              <a:cs typeface="+mn-ea"/>
            </a:endParaRPr>
          </a:p>
        </p:txBody>
      </p:sp>
      <p:sp>
        <p:nvSpPr>
          <p:cNvPr id="37" name="矩形 21"/>
          <p:cNvSpPr/>
          <p:nvPr>
            <p:custDataLst>
              <p:tags r:id="rId13"/>
            </p:custDataLst>
          </p:nvPr>
        </p:nvSpPr>
        <p:spPr>
          <a:xfrm>
            <a:off x="6398147" y="4517066"/>
            <a:ext cx="2261378" cy="1462909"/>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通过劳动教育，个体形成责任意识与行为准则，提升社会责任感与公民意识，筑牢社会生活道德根基。</a:t>
            </a:r>
            <a:endParaRPr lang="zh-CN" altLang="en-US" sz="1600">
              <a:solidFill>
                <a:schemeClr val="lt1">
                  <a:lumMod val="100000"/>
                </a:schemeClr>
              </a:solidFill>
              <a:latin typeface="+mn-ea"/>
              <a:cs typeface="+mn-ea"/>
            </a:endParaRPr>
          </a:p>
        </p:txBody>
      </p:sp>
      <p:sp>
        <p:nvSpPr>
          <p:cNvPr id="38" name="椭圆 26"/>
          <p:cNvSpPr/>
          <p:nvPr>
            <p:custDataLst>
              <p:tags r:id="rId14"/>
            </p:custDataLst>
          </p:nvPr>
        </p:nvSpPr>
        <p:spPr>
          <a:xfrm>
            <a:off x="9696203" y="2336361"/>
            <a:ext cx="1035073" cy="1035073"/>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39" name="矩形 23"/>
          <p:cNvSpPr/>
          <p:nvPr>
            <p:custDataLst>
              <p:tags r:id="rId15"/>
            </p:custDataLst>
          </p:nvPr>
        </p:nvSpPr>
        <p:spPr>
          <a:xfrm>
            <a:off x="9629505" y="3619502"/>
            <a:ext cx="1168241" cy="475779"/>
          </a:xfrm>
          <a:prstGeom prst="rect">
            <a:avLst/>
          </a:prstGeom>
          <a:noFill/>
        </p:spPr>
        <p:txBody>
          <a:bodyPr wrap="none" lIns="0" tIns="0" rIns="0" bIns="0" rtlCol="0">
            <a:noAutofit/>
          </a:bodyPr>
          <a:p>
            <a:pPr algn="ctr">
              <a:spcBef>
                <a:spcPct val="0"/>
              </a:spcBef>
              <a:spcAft>
                <a:spcPct val="0"/>
              </a:spcAft>
            </a:pPr>
            <a:r>
              <a:rPr kumimoji="1" lang="en-US" altLang="zh-CN" sz="2800" b="1">
                <a:solidFill>
                  <a:schemeClr val="lt1">
                    <a:lumMod val="100000"/>
                  </a:schemeClr>
                </a:solidFill>
                <a:latin typeface="+mn-ea"/>
                <a:cs typeface="+mn-ea"/>
              </a:rPr>
              <a:t>04</a:t>
            </a:r>
            <a:endParaRPr kumimoji="1" lang="en-US" altLang="zh-CN" sz="2800" b="1">
              <a:solidFill>
                <a:schemeClr val="lt1">
                  <a:lumMod val="100000"/>
                </a:schemeClr>
              </a:solidFill>
              <a:latin typeface="+mn-ea"/>
              <a:cs typeface="+mn-ea"/>
            </a:endParaRPr>
          </a:p>
        </p:txBody>
      </p:sp>
      <p:sp>
        <p:nvSpPr>
          <p:cNvPr id="40" name="矩形 27"/>
          <p:cNvSpPr/>
          <p:nvPr>
            <p:custDataLst>
              <p:tags r:id="rId16"/>
            </p:custDataLst>
          </p:nvPr>
        </p:nvSpPr>
        <p:spPr>
          <a:xfrm>
            <a:off x="9083217" y="4522148"/>
            <a:ext cx="2261378" cy="1462909"/>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劳动教育中的责任承担和行为准则的内化，有助于个体提升社会责任感与公民意识，为参与社会生活奠定坚实的道德基础。</a:t>
            </a:r>
            <a:endParaRPr lang="zh-CN" altLang="en-US" sz="1600">
              <a:solidFill>
                <a:schemeClr val="lt1">
                  <a:lumMod val="100000"/>
                </a:schemeClr>
              </a:solidFill>
              <a:latin typeface="+mn-ea"/>
              <a:cs typeface="+mn-ea"/>
            </a:endParaRPr>
          </a:p>
        </p:txBody>
      </p:sp>
      <p:sp>
        <p:nvSpPr>
          <p:cNvPr id="46" name="矩形 28"/>
          <p:cNvSpPr/>
          <p:nvPr>
            <p:custDataLst>
              <p:tags r:id="rId17"/>
            </p:custDataLst>
          </p:nvPr>
        </p:nvSpPr>
        <p:spPr>
          <a:xfrm>
            <a:off x="1028644" y="4079401"/>
            <a:ext cx="2261578" cy="395741"/>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lt1">
                    <a:lumMod val="100000"/>
                  </a:schemeClr>
                </a:solidFill>
                <a:latin typeface="+mn-ea"/>
                <a:cs typeface="+mn-ea"/>
              </a:rPr>
              <a:t>劳动教育中的责任承担</a:t>
            </a:r>
            <a:endParaRPr lang="zh-CN" altLang="en-US" sz="1600" b="1">
              <a:solidFill>
                <a:schemeClr val="lt1">
                  <a:lumMod val="100000"/>
                </a:schemeClr>
              </a:solidFill>
              <a:latin typeface="+mn-ea"/>
              <a:cs typeface="+mn-ea"/>
            </a:endParaRPr>
          </a:p>
        </p:txBody>
      </p:sp>
      <p:pic>
        <p:nvPicPr>
          <p:cNvPr id="47" name="图形 1"/>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889366" y="2584096"/>
            <a:ext cx="542830" cy="540046"/>
          </a:xfrm>
          <a:prstGeom prst="rect">
            <a:avLst/>
          </a:prstGeom>
        </p:spPr>
      </p:pic>
      <p:sp>
        <p:nvSpPr>
          <p:cNvPr id="48" name="矩形 29"/>
          <p:cNvSpPr/>
          <p:nvPr>
            <p:custDataLst>
              <p:tags r:id="rId21"/>
            </p:custDataLst>
          </p:nvPr>
        </p:nvSpPr>
        <p:spPr>
          <a:xfrm>
            <a:off x="3713713" y="4079401"/>
            <a:ext cx="2261578" cy="395741"/>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lt1">
                    <a:lumMod val="100000"/>
                  </a:schemeClr>
                </a:solidFill>
                <a:latin typeface="+mn-ea"/>
                <a:cs typeface="+mn-ea"/>
              </a:rPr>
              <a:t>形成责任意识与行为准则</a:t>
            </a:r>
            <a:endParaRPr lang="zh-CN" altLang="en-US" sz="1600" b="1">
              <a:solidFill>
                <a:schemeClr val="lt1">
                  <a:lumMod val="100000"/>
                </a:schemeClr>
              </a:solidFill>
              <a:latin typeface="+mn-ea"/>
              <a:cs typeface="+mn-ea"/>
            </a:endParaRPr>
          </a:p>
        </p:txBody>
      </p:sp>
      <p:pic>
        <p:nvPicPr>
          <p:cNvPr id="49" name="图形 2"/>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592221" y="2609505"/>
            <a:ext cx="505826" cy="489150"/>
          </a:xfrm>
          <a:prstGeom prst="rect">
            <a:avLst/>
          </a:prstGeom>
        </p:spPr>
      </p:pic>
      <p:sp>
        <p:nvSpPr>
          <p:cNvPr id="50" name="矩形 30"/>
          <p:cNvSpPr/>
          <p:nvPr>
            <p:custDataLst>
              <p:tags r:id="rId25"/>
            </p:custDataLst>
          </p:nvPr>
        </p:nvSpPr>
        <p:spPr>
          <a:xfrm>
            <a:off x="6247130" y="4079240"/>
            <a:ext cx="2565400" cy="395605"/>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lt1">
                    <a:lumMod val="100000"/>
                  </a:schemeClr>
                </a:solidFill>
                <a:latin typeface="+mn-ea"/>
                <a:cs typeface="+mn-ea"/>
              </a:rPr>
              <a:t>提升社会责任感与公民意识</a:t>
            </a:r>
            <a:endParaRPr lang="zh-CN" altLang="en-US" sz="1600" b="1">
              <a:solidFill>
                <a:schemeClr val="lt1">
                  <a:lumMod val="100000"/>
                </a:schemeClr>
              </a:solidFill>
              <a:latin typeface="+mn-ea"/>
              <a:cs typeface="+mn-ea"/>
            </a:endParaRPr>
          </a:p>
        </p:txBody>
      </p:sp>
      <p:pic>
        <p:nvPicPr>
          <p:cNvPr id="51" name="图形 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281737" y="2584096"/>
            <a:ext cx="495504" cy="540044"/>
          </a:xfrm>
          <a:prstGeom prst="rect">
            <a:avLst/>
          </a:prstGeom>
        </p:spPr>
      </p:pic>
      <p:sp>
        <p:nvSpPr>
          <p:cNvPr id="52" name="矩形 31"/>
          <p:cNvSpPr/>
          <p:nvPr>
            <p:custDataLst>
              <p:tags r:id="rId29"/>
            </p:custDataLst>
          </p:nvPr>
        </p:nvSpPr>
        <p:spPr>
          <a:xfrm>
            <a:off x="9083217" y="4079401"/>
            <a:ext cx="2261578" cy="395741"/>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lt1">
                    <a:lumMod val="100000"/>
                  </a:schemeClr>
                </a:solidFill>
                <a:latin typeface="+mn-ea"/>
                <a:cs typeface="+mn-ea"/>
              </a:rPr>
              <a:t>为社会生活奠定道德基础</a:t>
            </a:r>
            <a:endParaRPr lang="zh-CN" altLang="en-US" sz="1600" b="1">
              <a:solidFill>
                <a:schemeClr val="lt1">
                  <a:lumMod val="100000"/>
                </a:schemeClr>
              </a:solidFill>
              <a:latin typeface="+mn-ea"/>
              <a:cs typeface="+mn-ea"/>
            </a:endParaRPr>
          </a:p>
        </p:txBody>
      </p:sp>
      <p:pic>
        <p:nvPicPr>
          <p:cNvPr id="53" name="图形 4"/>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10018894" y="2584096"/>
            <a:ext cx="387724" cy="540045"/>
          </a:xfrm>
          <a:prstGeom prst="rect">
            <a:avLst/>
          </a:prstGeom>
        </p:spPr>
      </p:pic>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custDataLst>
              <p:tags r:id="rId1"/>
            </p:custDataLst>
          </p:nvPr>
        </p:nvSpPr>
        <p:spPr>
          <a:xfrm>
            <a:off x="0" y="0"/>
            <a:ext cx="12192000" cy="30851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p:cNvSpPr/>
          <p:nvPr>
            <p:custDataLst>
              <p:tags r:id="rId2"/>
            </p:custDataLst>
          </p:nvPr>
        </p:nvSpPr>
        <p:spPr>
          <a:xfrm>
            <a:off x="9420981" y="392965"/>
            <a:ext cx="1282202" cy="1265764"/>
          </a:xfrm>
          <a:custGeom>
            <a:avLst/>
            <a:gdLst>
              <a:gd name="connsiteX0" fmla="*/ 1382820 w 1473826"/>
              <a:gd name="connsiteY0" fmla="*/ 0 h 1454932"/>
              <a:gd name="connsiteX1" fmla="*/ 1438304 w 1473826"/>
              <a:gd name="connsiteY1" fmla="*/ 162969 h 1454932"/>
              <a:gd name="connsiteX2" fmla="*/ 1256926 w 1473826"/>
              <a:gd name="connsiteY2" fmla="*/ 389062 h 1454932"/>
              <a:gd name="connsiteX3" fmla="*/ 1236488 w 1473826"/>
              <a:gd name="connsiteY3" fmla="*/ 425726 h 1454932"/>
              <a:gd name="connsiteX4" fmla="*/ 1174577 w 1473826"/>
              <a:gd name="connsiteY4" fmla="*/ 538664 h 1454932"/>
              <a:gd name="connsiteX5" fmla="*/ 1128797 w 1473826"/>
              <a:gd name="connsiteY5" fmla="*/ 615756 h 1454932"/>
              <a:gd name="connsiteX6" fmla="*/ 988733 w 1473826"/>
              <a:gd name="connsiteY6" fmla="*/ 688539 h 1454932"/>
              <a:gd name="connsiteX7" fmla="*/ 984809 w 1473826"/>
              <a:gd name="connsiteY7" fmla="*/ 689520 h 1454932"/>
              <a:gd name="connsiteX8" fmla="*/ 991513 w 1473826"/>
              <a:gd name="connsiteY8" fmla="*/ 699668 h 1454932"/>
              <a:gd name="connsiteX9" fmla="*/ 991948 w 1473826"/>
              <a:gd name="connsiteY9" fmla="*/ 823736 h 1454932"/>
              <a:gd name="connsiteX10" fmla="*/ 986880 w 1473826"/>
              <a:gd name="connsiteY10" fmla="*/ 830938 h 1454932"/>
              <a:gd name="connsiteX11" fmla="*/ 691165 w 1473826"/>
              <a:gd name="connsiteY11" fmla="*/ 1036627 h 1454932"/>
              <a:gd name="connsiteX12" fmla="*/ 590340 w 1473826"/>
              <a:gd name="connsiteY12" fmla="*/ 1036627 h 1454932"/>
              <a:gd name="connsiteX13" fmla="*/ 324982 w 1473826"/>
              <a:gd name="connsiteY13" fmla="*/ 1072636 h 1454932"/>
              <a:gd name="connsiteX14" fmla="*/ 218761 w 1473826"/>
              <a:gd name="connsiteY14" fmla="*/ 1291200 h 1454932"/>
              <a:gd name="connsiteX15" fmla="*/ 1211909 w 1473826"/>
              <a:gd name="connsiteY15" fmla="*/ 1291255 h 1454932"/>
              <a:gd name="connsiteX16" fmla="*/ 1293658 w 1473826"/>
              <a:gd name="connsiteY16" fmla="*/ 1373094 h 1454932"/>
              <a:gd name="connsiteX17" fmla="*/ 1293658 w 1473826"/>
              <a:gd name="connsiteY17" fmla="*/ 1427657 h 1454932"/>
              <a:gd name="connsiteX18" fmla="*/ 1266408 w 1473826"/>
              <a:gd name="connsiteY18" fmla="*/ 1454933 h 1454932"/>
              <a:gd name="connsiteX19" fmla="*/ 27250 w 1473826"/>
              <a:gd name="connsiteY19" fmla="*/ 1454933 h 1454932"/>
              <a:gd name="connsiteX20" fmla="*/ 0 w 1473826"/>
              <a:gd name="connsiteY20" fmla="*/ 1427657 h 1454932"/>
              <a:gd name="connsiteX21" fmla="*/ 0 w 1473826"/>
              <a:gd name="connsiteY21" fmla="*/ 1373094 h 1454932"/>
              <a:gd name="connsiteX22" fmla="*/ 5504 w 1473826"/>
              <a:gd name="connsiteY22" fmla="*/ 1343468 h 1454932"/>
              <a:gd name="connsiteX23" fmla="*/ 9701 w 1473826"/>
              <a:gd name="connsiteY23" fmla="*/ 1327646 h 1454932"/>
              <a:gd name="connsiteX24" fmla="*/ 452510 w 1473826"/>
              <a:gd name="connsiteY24" fmla="*/ 482250 h 1454932"/>
              <a:gd name="connsiteX25" fmla="*/ 1382820 w 1473826"/>
              <a:gd name="connsiteY25" fmla="*/ 0 h 1454932"/>
              <a:gd name="connsiteX26" fmla="*/ 1153267 w 1473826"/>
              <a:gd name="connsiteY26" fmla="*/ 209563 h 1454932"/>
              <a:gd name="connsiteX27" fmla="*/ 1141386 w 1473826"/>
              <a:gd name="connsiteY27" fmla="*/ 212618 h 1454932"/>
              <a:gd name="connsiteX28" fmla="*/ 422372 w 1473826"/>
              <a:gd name="connsiteY28" fmla="*/ 842777 h 1454932"/>
              <a:gd name="connsiteX29" fmla="*/ 412727 w 1473826"/>
              <a:gd name="connsiteY29" fmla="*/ 859800 h 1454932"/>
              <a:gd name="connsiteX30" fmla="*/ 432836 w 1473826"/>
              <a:gd name="connsiteY30" fmla="*/ 858491 h 1454932"/>
              <a:gd name="connsiteX31" fmla="*/ 604510 w 1473826"/>
              <a:gd name="connsiteY31" fmla="*/ 854672 h 1454932"/>
              <a:gd name="connsiteX32" fmla="*/ 691165 w 1473826"/>
              <a:gd name="connsiteY32" fmla="*/ 854672 h 1454932"/>
              <a:gd name="connsiteX33" fmla="*/ 805560 w 1473826"/>
              <a:gd name="connsiteY33" fmla="*/ 767977 h 1454932"/>
              <a:gd name="connsiteX34" fmla="*/ 809102 w 1473826"/>
              <a:gd name="connsiteY34" fmla="*/ 763558 h 1454932"/>
              <a:gd name="connsiteX35" fmla="*/ 801745 w 1473826"/>
              <a:gd name="connsiteY35" fmla="*/ 755210 h 1454932"/>
              <a:gd name="connsiteX36" fmla="*/ 758145 w 1473826"/>
              <a:gd name="connsiteY36" fmla="*/ 710198 h 1454932"/>
              <a:gd name="connsiteX37" fmla="*/ 747300 w 1473826"/>
              <a:gd name="connsiteY37" fmla="*/ 699777 h 1454932"/>
              <a:gd name="connsiteX38" fmla="*/ 792317 w 1473826"/>
              <a:gd name="connsiteY38" fmla="*/ 544830 h 1454932"/>
              <a:gd name="connsiteX39" fmla="*/ 940229 w 1473826"/>
              <a:gd name="connsiteY39" fmla="*/ 512258 h 1454932"/>
              <a:gd name="connsiteX40" fmla="*/ 960666 w 1473826"/>
              <a:gd name="connsiteY40" fmla="*/ 506856 h 1454932"/>
              <a:gd name="connsiteX41" fmla="*/ 982793 w 1473826"/>
              <a:gd name="connsiteY41" fmla="*/ 500309 h 1454932"/>
              <a:gd name="connsiteX42" fmla="*/ 987262 w 1473826"/>
              <a:gd name="connsiteY42" fmla="*/ 498890 h 1454932"/>
              <a:gd name="connsiteX43" fmla="*/ 1002467 w 1473826"/>
              <a:gd name="connsiteY43" fmla="*/ 473466 h 1454932"/>
              <a:gd name="connsiteX44" fmla="*/ 1016637 w 1473826"/>
              <a:gd name="connsiteY44" fmla="*/ 448696 h 1454932"/>
              <a:gd name="connsiteX45" fmla="*/ 1027810 w 1473826"/>
              <a:gd name="connsiteY45" fmla="*/ 428836 h 1454932"/>
              <a:gd name="connsiteX46" fmla="*/ 1088576 w 1473826"/>
              <a:gd name="connsiteY46" fmla="*/ 317644 h 1454932"/>
              <a:gd name="connsiteX47" fmla="*/ 1153267 w 1473826"/>
              <a:gd name="connsiteY47" fmla="*/ 209508 h 145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473826" h="1454932">
                <a:moveTo>
                  <a:pt x="1382820" y="0"/>
                </a:moveTo>
                <a:cubicBezTo>
                  <a:pt x="1469473" y="0"/>
                  <a:pt x="1506921" y="109937"/>
                  <a:pt x="1438304" y="162969"/>
                </a:cubicBezTo>
                <a:cubicBezTo>
                  <a:pt x="1366634" y="218347"/>
                  <a:pt x="1319764" y="278361"/>
                  <a:pt x="1256926" y="389062"/>
                </a:cubicBezTo>
                <a:lnTo>
                  <a:pt x="1236488" y="425726"/>
                </a:lnTo>
                <a:lnTo>
                  <a:pt x="1174577" y="538664"/>
                </a:lnTo>
                <a:cubicBezTo>
                  <a:pt x="1158773" y="566489"/>
                  <a:pt x="1144058" y="591368"/>
                  <a:pt x="1128797" y="615756"/>
                </a:cubicBezTo>
                <a:cubicBezTo>
                  <a:pt x="1108033" y="648873"/>
                  <a:pt x="1073752" y="667205"/>
                  <a:pt x="988733" y="688539"/>
                </a:cubicBezTo>
                <a:lnTo>
                  <a:pt x="984809" y="689520"/>
                </a:lnTo>
                <a:lnTo>
                  <a:pt x="991513" y="699668"/>
                </a:lnTo>
                <a:cubicBezTo>
                  <a:pt x="1019689" y="744789"/>
                  <a:pt x="1020398" y="781344"/>
                  <a:pt x="991948" y="823736"/>
                </a:cubicBezTo>
                <a:lnTo>
                  <a:pt x="986880" y="830938"/>
                </a:lnTo>
                <a:cubicBezTo>
                  <a:pt x="887472" y="965973"/>
                  <a:pt x="799674" y="1036627"/>
                  <a:pt x="691165" y="1036627"/>
                </a:cubicBezTo>
                <a:lnTo>
                  <a:pt x="590340" y="1036627"/>
                </a:lnTo>
                <a:cubicBezTo>
                  <a:pt x="401554" y="1037717"/>
                  <a:pt x="343674" y="1047538"/>
                  <a:pt x="324982" y="1072636"/>
                </a:cubicBezTo>
                <a:cubicBezTo>
                  <a:pt x="299422" y="1107117"/>
                  <a:pt x="263288" y="1180881"/>
                  <a:pt x="218761" y="1291200"/>
                </a:cubicBezTo>
                <a:lnTo>
                  <a:pt x="1211909" y="1291255"/>
                </a:lnTo>
                <a:cubicBezTo>
                  <a:pt x="1257058" y="1291255"/>
                  <a:pt x="1293658" y="1327895"/>
                  <a:pt x="1293658" y="1373094"/>
                </a:cubicBezTo>
                <a:lnTo>
                  <a:pt x="1293658" y="1427657"/>
                </a:lnTo>
                <a:cubicBezTo>
                  <a:pt x="1293658" y="1442719"/>
                  <a:pt x="1281458" y="1454933"/>
                  <a:pt x="1266408" y="1454933"/>
                </a:cubicBezTo>
                <a:lnTo>
                  <a:pt x="27250" y="1454933"/>
                </a:lnTo>
                <a:cubicBezTo>
                  <a:pt x="12200" y="1454933"/>
                  <a:pt x="0" y="1442719"/>
                  <a:pt x="0" y="1427657"/>
                </a:cubicBezTo>
                <a:lnTo>
                  <a:pt x="0" y="1373094"/>
                </a:lnTo>
                <a:cubicBezTo>
                  <a:pt x="0" y="1362618"/>
                  <a:pt x="1962" y="1352634"/>
                  <a:pt x="5504" y="1343468"/>
                </a:cubicBezTo>
                <a:cubicBezTo>
                  <a:pt x="6431" y="1338285"/>
                  <a:pt x="7848" y="1333047"/>
                  <a:pt x="9701" y="1327646"/>
                </a:cubicBezTo>
                <a:cubicBezTo>
                  <a:pt x="123442" y="999199"/>
                  <a:pt x="265685" y="712271"/>
                  <a:pt x="452510" y="482250"/>
                </a:cubicBezTo>
                <a:cubicBezTo>
                  <a:pt x="702773" y="174099"/>
                  <a:pt x="1011460" y="0"/>
                  <a:pt x="1382820" y="0"/>
                </a:cubicBezTo>
                <a:close/>
                <a:moveTo>
                  <a:pt x="1153267" y="209563"/>
                </a:moveTo>
                <a:lnTo>
                  <a:pt x="1141386" y="212618"/>
                </a:lnTo>
                <a:cubicBezTo>
                  <a:pt x="847197" y="290474"/>
                  <a:pt x="611323" y="513240"/>
                  <a:pt x="422372" y="842777"/>
                </a:cubicBezTo>
                <a:lnTo>
                  <a:pt x="412727" y="859800"/>
                </a:lnTo>
                <a:lnTo>
                  <a:pt x="432836" y="858491"/>
                </a:lnTo>
                <a:cubicBezTo>
                  <a:pt x="490016" y="855644"/>
                  <a:pt x="547262" y="854371"/>
                  <a:pt x="604510" y="854672"/>
                </a:cubicBezTo>
                <a:lnTo>
                  <a:pt x="691165" y="854672"/>
                </a:lnTo>
                <a:cubicBezTo>
                  <a:pt x="717597" y="854672"/>
                  <a:pt x="755584" y="827992"/>
                  <a:pt x="805560" y="767977"/>
                </a:cubicBezTo>
                <a:lnTo>
                  <a:pt x="809102" y="763558"/>
                </a:lnTo>
                <a:lnTo>
                  <a:pt x="801745" y="755210"/>
                </a:lnTo>
                <a:cubicBezTo>
                  <a:pt x="787695" y="739744"/>
                  <a:pt x="773154" y="724732"/>
                  <a:pt x="758145" y="710198"/>
                </a:cubicBezTo>
                <a:lnTo>
                  <a:pt x="747300" y="699777"/>
                </a:lnTo>
                <a:cubicBezTo>
                  <a:pt x="694162" y="648928"/>
                  <a:pt x="720214" y="559233"/>
                  <a:pt x="792317" y="544830"/>
                </a:cubicBezTo>
                <a:cubicBezTo>
                  <a:pt x="841882" y="535200"/>
                  <a:pt x="891201" y="524340"/>
                  <a:pt x="940229" y="512258"/>
                </a:cubicBezTo>
                <a:lnTo>
                  <a:pt x="960666" y="506856"/>
                </a:lnTo>
                <a:cubicBezTo>
                  <a:pt x="969222" y="504509"/>
                  <a:pt x="976634" y="502327"/>
                  <a:pt x="982793" y="500309"/>
                </a:cubicBezTo>
                <a:lnTo>
                  <a:pt x="987262" y="498890"/>
                </a:lnTo>
                <a:lnTo>
                  <a:pt x="1002467" y="473466"/>
                </a:lnTo>
                <a:lnTo>
                  <a:pt x="1016637" y="448696"/>
                </a:lnTo>
                <a:lnTo>
                  <a:pt x="1027810" y="428836"/>
                </a:lnTo>
                <a:lnTo>
                  <a:pt x="1088576" y="317644"/>
                </a:lnTo>
                <a:cubicBezTo>
                  <a:pt x="1108831" y="280830"/>
                  <a:pt x="1130408" y="244760"/>
                  <a:pt x="1153267" y="209508"/>
                </a:cubicBezTo>
                <a:close/>
              </a:path>
            </a:pathLst>
          </a:custGeom>
          <a:gradFill>
            <a:gsLst>
              <a:gs pos="0">
                <a:schemeClr val="accent1">
                  <a:lumMod val="0"/>
                  <a:lumOff val="100000"/>
                  <a:alpha val="33000"/>
                </a:schemeClr>
              </a:gs>
              <a:gs pos="100000">
                <a:schemeClr val="bg1">
                  <a:alpha val="0"/>
                </a:schemeClr>
              </a:gs>
            </a:gsLst>
            <a:lin ang="5400000" scaled="1"/>
          </a:gradFill>
          <a:ln w="1436" cap="flat">
            <a:noFill/>
            <a:prstDash val="solid"/>
            <a:miter/>
          </a:ln>
        </p:spPr>
        <p:txBody>
          <a:bodyPr rtlCol="0" anchor="ctr"/>
          <a:lstStyle/>
          <a:p>
            <a:endParaRPr lang="zh-CN" altLang="en-US"/>
          </a:p>
        </p:txBody>
      </p:sp>
      <p:sp>
        <p:nvSpPr>
          <p:cNvPr id="6" name="标题 5"/>
          <p:cNvSpPr>
            <a:spLocks noGrp="1"/>
          </p:cNvSpPr>
          <p:nvPr>
            <p:ph type="title"/>
            <p:custDataLst>
              <p:tags r:id="rId3"/>
            </p:custDataLst>
          </p:nvPr>
        </p:nvSpPr>
        <p:spPr>
          <a:xfrm>
            <a:off x="669882" y="950595"/>
            <a:ext cx="10852237" cy="441964"/>
          </a:xfrm>
        </p:spPr>
        <p:txBody>
          <a:bodyPr lIns="0" tIns="0" rIns="0" bIns="0" anchor="b" anchorCtr="0">
            <a:noAutofit/>
          </a:bodyPr>
          <a:lstStyle/>
          <a:p>
            <a:pPr>
              <a:lnSpc>
                <a:spcPct val="120000"/>
              </a:lnSpc>
            </a:pPr>
            <a:r>
              <a:rPr lang="zh-CN" altLang="en-US" sz="3600" dirty="0">
                <a:solidFill>
                  <a:schemeClr val="lt1">
                    <a:lumMod val="100000"/>
                  </a:schemeClr>
                </a:solidFill>
              </a:rPr>
              <a:t>五、现代意义</a:t>
            </a:r>
            <a:br>
              <a:rPr lang="zh-CN" altLang="en-US" sz="2800" dirty="0">
                <a:solidFill>
                  <a:schemeClr val="lt1">
                    <a:lumMod val="100000"/>
                  </a:schemeClr>
                </a:solidFill>
              </a:rPr>
            </a:br>
            <a:r>
              <a:rPr lang="zh-CN" altLang="en-US" sz="2800" dirty="0">
                <a:solidFill>
                  <a:schemeClr val="lt1">
                    <a:lumMod val="100000"/>
                  </a:schemeClr>
                </a:solidFill>
              </a:rPr>
              <a:t>（一）在快节奏生活中的作用</a:t>
            </a:r>
            <a:endParaRPr lang="zh-CN" altLang="en-US" sz="2800" dirty="0">
              <a:solidFill>
                <a:schemeClr val="lt1">
                  <a:lumMod val="100000"/>
                </a:schemeClr>
              </a:solidFill>
            </a:endParaRPr>
          </a:p>
        </p:txBody>
      </p:sp>
      <p:sp>
        <p:nvSpPr>
          <p:cNvPr id="25" name="矩形: 圆角 24"/>
          <p:cNvSpPr/>
          <p:nvPr>
            <p:custDataLst>
              <p:tags r:id="rId4"/>
            </p:custDataLst>
          </p:nvPr>
        </p:nvSpPr>
        <p:spPr>
          <a:xfrm>
            <a:off x="695325" y="1688173"/>
            <a:ext cx="3320113" cy="2156888"/>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矩形 1"/>
          <p:cNvSpPr/>
          <p:nvPr>
            <p:custDataLst>
              <p:tags r:id="rId5"/>
            </p:custDataLst>
          </p:nvPr>
        </p:nvSpPr>
        <p:spPr>
          <a:xfrm>
            <a:off x="902337" y="2521300"/>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制定家务日程表能够帮助个体合理规划日常劳动，确保各项任务有序进行，避免遗忘或延误。</a:t>
            </a:r>
            <a:endParaRPr lang="zh-CN" altLang="en-US" sz="1600">
              <a:ln>
                <a:noFill/>
                <a:prstDash val="sysDot"/>
              </a:ln>
              <a:solidFill>
                <a:srgbClr val="212121"/>
              </a:solidFill>
              <a:latin typeface="+mn-ea"/>
              <a:cs typeface="+mn-ea"/>
            </a:endParaRPr>
          </a:p>
        </p:txBody>
      </p:sp>
      <p:sp>
        <p:nvSpPr>
          <p:cNvPr id="3" name="矩形 2"/>
          <p:cNvSpPr/>
          <p:nvPr>
            <p:custDataLst>
              <p:tags r:id="rId6"/>
            </p:custDataLst>
          </p:nvPr>
        </p:nvSpPr>
        <p:spPr>
          <a:xfrm>
            <a:off x="902337" y="187740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制定家务日程表</a:t>
            </a:r>
            <a:endParaRPr lang="zh-CN" altLang="en-US" sz="2000" b="1">
              <a:solidFill>
                <a:schemeClr val="accent1"/>
              </a:solidFill>
              <a:latin typeface="+mn-ea"/>
              <a:cs typeface="+mn-ea"/>
            </a:endParaRPr>
          </a:p>
        </p:txBody>
      </p:sp>
      <p:sp>
        <p:nvSpPr>
          <p:cNvPr id="4" name="矩形 3"/>
          <p:cNvSpPr/>
          <p:nvPr>
            <p:custDataLst>
              <p:tags r:id="rId7"/>
            </p:custDataLst>
          </p:nvPr>
        </p:nvSpPr>
        <p:spPr>
          <a:xfrm>
            <a:off x="3081041" y="187740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01</a:t>
            </a:r>
            <a:endParaRPr lang="en-US" altLang="zh-CN" sz="3200" b="1">
              <a:solidFill>
                <a:schemeClr val="accent1"/>
              </a:solidFill>
              <a:latin typeface="+mn-ea"/>
              <a:cs typeface="+mn-ea"/>
            </a:endParaRPr>
          </a:p>
        </p:txBody>
      </p:sp>
      <p:sp>
        <p:nvSpPr>
          <p:cNvPr id="18" name="矩形: 圆角 17"/>
          <p:cNvSpPr/>
          <p:nvPr>
            <p:custDataLst>
              <p:tags r:id="rId8"/>
            </p:custDataLst>
          </p:nvPr>
        </p:nvSpPr>
        <p:spPr>
          <a:xfrm>
            <a:off x="4444398" y="1688173"/>
            <a:ext cx="3320113" cy="2156888"/>
          </a:xfrm>
          <a:prstGeom prst="roundRect">
            <a:avLst>
              <a:gd name="adj" fmla="val 5275"/>
            </a:avLst>
          </a:prstGeom>
          <a:solidFill>
            <a:srgbClr val="FFFFFF"/>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9"/>
            </p:custDataLst>
          </p:nvPr>
        </p:nvSpPr>
        <p:spPr>
          <a:xfrm>
            <a:off x="4558665" y="2521585"/>
            <a:ext cx="309181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采用高效清洁工具，如强力吸尘器或自动洗碗机，可以显著减少完成家务所需的时间，提高劳动效率。</a:t>
            </a:r>
            <a:endParaRPr lang="zh-CN" altLang="en-US" sz="1600" dirty="0">
              <a:ln>
                <a:noFill/>
                <a:prstDash val="sysDot"/>
              </a:ln>
              <a:solidFill>
                <a:srgbClr val="212121"/>
              </a:solidFill>
              <a:latin typeface="+mn-ea"/>
              <a:cs typeface="+mn-ea"/>
            </a:endParaRPr>
          </a:p>
        </p:txBody>
      </p:sp>
      <p:sp>
        <p:nvSpPr>
          <p:cNvPr id="8" name="矩形 7"/>
          <p:cNvSpPr/>
          <p:nvPr>
            <p:custDataLst>
              <p:tags r:id="rId10"/>
            </p:custDataLst>
          </p:nvPr>
        </p:nvSpPr>
        <p:spPr>
          <a:xfrm>
            <a:off x="4651409" y="187740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2"/>
                </a:solidFill>
                <a:latin typeface="+mn-ea"/>
                <a:cs typeface="+mn-ea"/>
              </a:rPr>
              <a:t>高效清洁工具的使用</a:t>
            </a:r>
            <a:endParaRPr lang="zh-CN" altLang="en-US" sz="2000" b="1">
              <a:solidFill>
                <a:schemeClr val="accent2"/>
              </a:solidFill>
              <a:latin typeface="+mn-ea"/>
              <a:cs typeface="+mn-ea"/>
            </a:endParaRPr>
          </a:p>
        </p:txBody>
      </p:sp>
      <p:sp>
        <p:nvSpPr>
          <p:cNvPr id="9" name="矩形 8"/>
          <p:cNvSpPr/>
          <p:nvPr>
            <p:custDataLst>
              <p:tags r:id="rId11"/>
            </p:custDataLst>
          </p:nvPr>
        </p:nvSpPr>
        <p:spPr>
          <a:xfrm>
            <a:off x="6830113" y="1877405"/>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2"/>
                </a:solidFill>
                <a:latin typeface="+mn-ea"/>
                <a:cs typeface="+mn-ea"/>
              </a:rPr>
              <a:t>02</a:t>
            </a:r>
            <a:endParaRPr lang="en-US" altLang="zh-CN" sz="3200" b="1">
              <a:solidFill>
                <a:schemeClr val="accent2"/>
              </a:solidFill>
              <a:latin typeface="+mn-ea"/>
              <a:cs typeface="+mn-ea"/>
            </a:endParaRPr>
          </a:p>
        </p:txBody>
      </p:sp>
      <p:sp>
        <p:nvSpPr>
          <p:cNvPr id="23" name="矩形: 圆角 22"/>
          <p:cNvSpPr/>
          <p:nvPr>
            <p:custDataLst>
              <p:tags r:id="rId12"/>
            </p:custDataLst>
          </p:nvPr>
        </p:nvSpPr>
        <p:spPr>
          <a:xfrm>
            <a:off x="8126095" y="1688465"/>
            <a:ext cx="3507105" cy="2157095"/>
          </a:xfrm>
          <a:prstGeom prst="roundRect">
            <a:avLst>
              <a:gd name="adj" fmla="val 5275"/>
            </a:avLst>
          </a:prstGeom>
          <a:solidFill>
            <a:srgbClr val="FFFFFF"/>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矩形 9"/>
          <p:cNvSpPr/>
          <p:nvPr>
            <p:custDataLst>
              <p:tags r:id="rId13"/>
            </p:custDataLst>
          </p:nvPr>
        </p:nvSpPr>
        <p:spPr>
          <a:xfrm>
            <a:off x="8193405" y="2369820"/>
            <a:ext cx="325437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在快节奏的生活中，优化时间利用是至关重要的。通过合理安排家务劳动，个体可以更有效地管理时间，确保工作、学习和生活之间取得平衡。</a:t>
            </a:r>
            <a:endParaRPr lang="zh-CN" altLang="en-US" sz="1600" dirty="0">
              <a:ln>
                <a:noFill/>
                <a:prstDash val="sysDot"/>
              </a:ln>
              <a:solidFill>
                <a:srgbClr val="212121"/>
              </a:solidFill>
              <a:latin typeface="+mn-ea"/>
              <a:cs typeface="+mn-ea"/>
            </a:endParaRPr>
          </a:p>
        </p:txBody>
      </p:sp>
      <p:sp>
        <p:nvSpPr>
          <p:cNvPr id="12" name="矩形 11"/>
          <p:cNvSpPr/>
          <p:nvPr>
            <p:custDataLst>
              <p:tags r:id="rId14"/>
            </p:custDataLst>
          </p:nvPr>
        </p:nvSpPr>
        <p:spPr>
          <a:xfrm>
            <a:off x="8390957" y="187740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3"/>
                </a:solidFill>
                <a:latin typeface="+mn-ea"/>
                <a:cs typeface="+mn-ea"/>
              </a:rPr>
              <a:t>时间利用的优化</a:t>
            </a:r>
            <a:endParaRPr lang="zh-CN" altLang="en-US" sz="2000" b="1">
              <a:solidFill>
                <a:schemeClr val="accent3"/>
              </a:solidFill>
              <a:latin typeface="+mn-ea"/>
              <a:cs typeface="+mn-ea"/>
            </a:endParaRPr>
          </a:p>
        </p:txBody>
      </p:sp>
      <p:sp>
        <p:nvSpPr>
          <p:cNvPr id="14" name="矩形 13"/>
          <p:cNvSpPr/>
          <p:nvPr>
            <p:custDataLst>
              <p:tags r:id="rId15"/>
            </p:custDataLst>
          </p:nvPr>
        </p:nvSpPr>
        <p:spPr>
          <a:xfrm>
            <a:off x="10569661" y="187740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3"/>
                </a:solidFill>
                <a:latin typeface="+mn-ea"/>
                <a:cs typeface="+mn-ea"/>
              </a:rPr>
              <a:t>03</a:t>
            </a:r>
            <a:endParaRPr lang="en-US" altLang="zh-CN" sz="3200" b="1">
              <a:solidFill>
                <a:schemeClr val="accent3"/>
              </a:solidFill>
              <a:latin typeface="+mn-ea"/>
              <a:cs typeface="+mn-ea"/>
            </a:endParaRPr>
          </a:p>
        </p:txBody>
      </p:sp>
      <p:sp>
        <p:nvSpPr>
          <p:cNvPr id="7" name="矩形: 圆角 39"/>
          <p:cNvSpPr/>
          <p:nvPr>
            <p:custDataLst>
              <p:tags r:id="rId16"/>
            </p:custDataLst>
          </p:nvPr>
        </p:nvSpPr>
        <p:spPr>
          <a:xfrm>
            <a:off x="703580" y="4117340"/>
            <a:ext cx="3320415" cy="2402205"/>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矩形 14"/>
          <p:cNvSpPr/>
          <p:nvPr>
            <p:custDataLst>
              <p:tags r:id="rId17"/>
            </p:custDataLst>
          </p:nvPr>
        </p:nvSpPr>
        <p:spPr>
          <a:xfrm>
            <a:off x="910592" y="4950196"/>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通过有效的时间管理和劳动规划，个体能够更好地平衡工作、学习与生活，从而在繁忙的生活中找到和谐。</a:t>
            </a:r>
            <a:endParaRPr lang="zh-CN" altLang="en-US" sz="1600">
              <a:ln>
                <a:noFill/>
                <a:prstDash val="sysDot"/>
              </a:ln>
              <a:solidFill>
                <a:srgbClr val="212121"/>
              </a:solidFill>
              <a:latin typeface="+mn-ea"/>
              <a:cs typeface="+mn-ea"/>
            </a:endParaRPr>
          </a:p>
        </p:txBody>
      </p:sp>
      <p:sp>
        <p:nvSpPr>
          <p:cNvPr id="16" name="矩形 15"/>
          <p:cNvSpPr/>
          <p:nvPr>
            <p:custDataLst>
              <p:tags r:id="rId18"/>
            </p:custDataLst>
          </p:nvPr>
        </p:nvSpPr>
        <p:spPr>
          <a:xfrm>
            <a:off x="910590" y="4306570"/>
            <a:ext cx="2085975"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4"/>
                </a:solidFill>
                <a:latin typeface="+mn-ea"/>
                <a:cs typeface="+mn-ea"/>
              </a:rPr>
              <a:t>工作、学习与生活的平衡</a:t>
            </a:r>
            <a:endParaRPr lang="zh-CN" altLang="en-US" sz="2000" b="1">
              <a:solidFill>
                <a:schemeClr val="accent4"/>
              </a:solidFill>
              <a:latin typeface="+mn-ea"/>
              <a:cs typeface="+mn-ea"/>
            </a:endParaRPr>
          </a:p>
        </p:txBody>
      </p:sp>
      <p:sp>
        <p:nvSpPr>
          <p:cNvPr id="17" name="矩形 16"/>
          <p:cNvSpPr/>
          <p:nvPr>
            <p:custDataLst>
              <p:tags r:id="rId19"/>
            </p:custDataLst>
          </p:nvPr>
        </p:nvSpPr>
        <p:spPr>
          <a:xfrm>
            <a:off x="3089296" y="4306301"/>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04</a:t>
            </a:r>
            <a:endParaRPr lang="en-US" altLang="zh-CN" sz="3200" b="1">
              <a:solidFill>
                <a:schemeClr val="accent4"/>
              </a:solidFill>
              <a:latin typeface="+mn-ea"/>
              <a:cs typeface="+mn-ea"/>
            </a:endParaRPr>
          </a:p>
        </p:txBody>
      </p:sp>
      <p:sp>
        <p:nvSpPr>
          <p:cNvPr id="11" name="矩形: 圆角 44"/>
          <p:cNvSpPr/>
          <p:nvPr>
            <p:custDataLst>
              <p:tags r:id="rId20"/>
            </p:custDataLst>
          </p:nvPr>
        </p:nvSpPr>
        <p:spPr>
          <a:xfrm>
            <a:off x="4444365" y="4117340"/>
            <a:ext cx="3320415" cy="2402205"/>
          </a:xfrm>
          <a:prstGeom prst="roundRect">
            <a:avLst>
              <a:gd name="adj" fmla="val 5275"/>
            </a:avLst>
          </a:prstGeom>
          <a:solidFill>
            <a:srgbClr val="FFFFFF"/>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1"/>
            </p:custDataLst>
          </p:nvPr>
        </p:nvSpPr>
        <p:spPr>
          <a:xfrm>
            <a:off x="4651409" y="4950196"/>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家务日程表和高效工具的使用有助于缓解因杂乱无序的生活带来的压力，使个体在快节奏生活中保持冷静和效率。</a:t>
            </a:r>
            <a:endParaRPr lang="zh-CN" altLang="en-US" sz="1600" dirty="0">
              <a:ln>
                <a:noFill/>
                <a:prstDash val="sysDot"/>
              </a:ln>
              <a:solidFill>
                <a:srgbClr val="212121"/>
              </a:solidFill>
              <a:latin typeface="+mn-ea"/>
              <a:cs typeface="+mn-ea"/>
            </a:endParaRPr>
          </a:p>
        </p:txBody>
      </p:sp>
      <p:sp>
        <p:nvSpPr>
          <p:cNvPr id="26" name="矩形 25"/>
          <p:cNvSpPr/>
          <p:nvPr>
            <p:custDataLst>
              <p:tags r:id="rId22"/>
            </p:custDataLst>
          </p:nvPr>
        </p:nvSpPr>
        <p:spPr>
          <a:xfrm>
            <a:off x="4651409" y="4306301"/>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dirty="0">
                <a:solidFill>
                  <a:schemeClr val="accent5"/>
                </a:solidFill>
                <a:latin typeface="+mn-ea"/>
                <a:cs typeface="+mn-ea"/>
              </a:rPr>
              <a:t>缓解生活压力</a:t>
            </a:r>
            <a:endParaRPr lang="zh-CN" altLang="en-US" sz="2000" b="1" dirty="0">
              <a:solidFill>
                <a:schemeClr val="accent5"/>
              </a:solidFill>
              <a:latin typeface="+mn-ea"/>
              <a:cs typeface="+mn-ea"/>
            </a:endParaRPr>
          </a:p>
        </p:txBody>
      </p:sp>
      <p:sp>
        <p:nvSpPr>
          <p:cNvPr id="13" name="矩形 26"/>
          <p:cNvSpPr/>
          <p:nvPr>
            <p:custDataLst>
              <p:tags r:id="rId23"/>
            </p:custDataLst>
          </p:nvPr>
        </p:nvSpPr>
        <p:spPr>
          <a:xfrm>
            <a:off x="6830113" y="4306301"/>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5"/>
                </a:solidFill>
                <a:latin typeface="+mn-ea"/>
                <a:cs typeface="+mn-ea"/>
              </a:rPr>
              <a:t>05</a:t>
            </a:r>
            <a:endParaRPr lang="en-US" altLang="zh-CN" sz="3200" b="1">
              <a:solidFill>
                <a:schemeClr val="accent5"/>
              </a:solidFill>
              <a:latin typeface="+mn-ea"/>
              <a:cs typeface="+mn-ea"/>
            </a:endParaRPr>
          </a:p>
        </p:txBody>
      </p:sp>
      <p:sp>
        <p:nvSpPr>
          <p:cNvPr id="19" name="矩形: 圆角 49"/>
          <p:cNvSpPr/>
          <p:nvPr>
            <p:custDataLst>
              <p:tags r:id="rId24"/>
            </p:custDataLst>
          </p:nvPr>
        </p:nvSpPr>
        <p:spPr>
          <a:xfrm>
            <a:off x="8175625" y="4117340"/>
            <a:ext cx="3320415" cy="2402205"/>
          </a:xfrm>
          <a:prstGeom prst="roundRect">
            <a:avLst>
              <a:gd name="adj" fmla="val 5275"/>
            </a:avLst>
          </a:pr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矩形 27"/>
          <p:cNvSpPr/>
          <p:nvPr>
            <p:custDataLst>
              <p:tags r:id="rId25"/>
            </p:custDataLst>
          </p:nvPr>
        </p:nvSpPr>
        <p:spPr>
          <a:xfrm>
            <a:off x="8382702" y="4950196"/>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通过合理安排和高效执行日常生活劳动，个体能够维持生活节奏的有序性，避免因生活杂乱无序导致的焦虑与低效。</a:t>
            </a:r>
            <a:endParaRPr lang="zh-CN" altLang="en-US" sz="1600">
              <a:ln>
                <a:noFill/>
                <a:prstDash val="sysDot"/>
              </a:ln>
              <a:solidFill>
                <a:srgbClr val="212121"/>
              </a:solidFill>
              <a:latin typeface="+mn-ea"/>
              <a:cs typeface="+mn-ea"/>
            </a:endParaRPr>
          </a:p>
        </p:txBody>
      </p:sp>
      <p:sp>
        <p:nvSpPr>
          <p:cNvPr id="21" name="矩形 28"/>
          <p:cNvSpPr/>
          <p:nvPr>
            <p:custDataLst>
              <p:tags r:id="rId26"/>
            </p:custDataLst>
          </p:nvPr>
        </p:nvSpPr>
        <p:spPr>
          <a:xfrm>
            <a:off x="8382702" y="4306301"/>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6"/>
                </a:solidFill>
                <a:latin typeface="+mn-ea"/>
                <a:cs typeface="+mn-ea"/>
              </a:rPr>
              <a:t>维持生活节奏的有序性</a:t>
            </a:r>
            <a:endParaRPr lang="zh-CN" altLang="en-US" sz="2000" b="1">
              <a:solidFill>
                <a:schemeClr val="accent6"/>
              </a:solidFill>
              <a:latin typeface="+mn-ea"/>
              <a:cs typeface="+mn-ea"/>
            </a:endParaRPr>
          </a:p>
        </p:txBody>
      </p:sp>
      <p:sp>
        <p:nvSpPr>
          <p:cNvPr id="24" name="矩形 29"/>
          <p:cNvSpPr/>
          <p:nvPr>
            <p:custDataLst>
              <p:tags r:id="rId27"/>
            </p:custDataLst>
          </p:nvPr>
        </p:nvSpPr>
        <p:spPr>
          <a:xfrm>
            <a:off x="10561406" y="4306301"/>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6"/>
                </a:solidFill>
                <a:latin typeface="+mn-ea"/>
                <a:cs typeface="+mn-ea"/>
              </a:rPr>
              <a:t>06</a:t>
            </a:r>
            <a:endParaRPr lang="en-US" altLang="zh-CN" sz="3200" b="1">
              <a:solidFill>
                <a:schemeClr val="accent6"/>
              </a:solidFill>
              <a:latin typeface="+mn-ea"/>
              <a:cs typeface="+mn-ea"/>
            </a:endParaRPr>
          </a:p>
        </p:txBody>
      </p:sp>
    </p:spTree>
    <p:custDataLst>
      <p:tags r:id="rId2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2047240" y="443230"/>
            <a:ext cx="9474835" cy="441960"/>
          </a:xfrm>
        </p:spPr>
        <p:txBody>
          <a:bodyPr>
            <a:noAutofit/>
          </a:bodyPr>
          <a:lstStyle/>
          <a:p>
            <a:r>
              <a:rPr lang="zh-CN" altLang="en-US" sz="2800">
                <a:solidFill>
                  <a:schemeClr val="accent6">
                    <a:lumMod val="75000"/>
                  </a:schemeClr>
                </a:solidFill>
              </a:rPr>
              <a:t>（二）对提升生活品质的意义</a:t>
            </a:r>
            <a:endParaRPr lang="zh-CN" altLang="en-US" sz="2800">
              <a:solidFill>
                <a:schemeClr val="accent6">
                  <a:lumMod val="75000"/>
                </a:schemeClr>
              </a:solidFill>
            </a:endParaRPr>
          </a:p>
        </p:txBody>
      </p:sp>
      <p:pic>
        <p:nvPicPr>
          <p:cNvPr id="12" name="图片 11" descr="/data/temp/9612bf34-06aa-418a-b465-792b7ba08de4/f3569cca-a139-11f0-b1e5-12277ffc08dd.jpg@base@tag=imgScale&amp;m=1&amp;w=927&amp;h=1262&amp;q=95f3569cca-a139-11f0-b1e5-12277ffc08dd"/>
          <p:cNvPicPr>
            <a:picLocks noChangeAspect="1"/>
          </p:cNvPicPr>
          <p:nvPr>
            <p:custDataLst>
              <p:tags r:id="rId2"/>
            </p:custDataLst>
          </p:nvPr>
        </p:nvPicPr>
        <p:blipFill rotWithShape="1">
          <a:blip r:embed="rId3">
            <a:lum bright="-6000" contrast="12000"/>
          </a:blip>
          <a:srcRect t="9277"/>
          <a:stretch>
            <a:fillRect/>
          </a:stretch>
        </p:blipFill>
        <p:spPr>
          <a:xfrm>
            <a:off x="624205" y="1671955"/>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custDataLst>
              <p:tags r:id="rId5"/>
            </p:custDataLst>
          </p:nvPr>
        </p:nvSpPr>
        <p:spPr>
          <a:xfrm>
            <a:off x="4567559" y="2017821"/>
            <a:ext cx="3334654" cy="1095672"/>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规范的饮食搭配不仅有助于健康，也是提升生活品质的重要方面，它体现了个体对生活质量的追求和关注。</a:t>
            </a:r>
            <a:endParaRPr lang="zh-CN" altLang="en-US" sz="1600" kern="0" dirty="0">
              <a:ln>
                <a:noFill/>
                <a:prstDash val="sysDot"/>
              </a:ln>
              <a:solidFill>
                <a:schemeClr val="tx1">
                  <a:lumMod val="85000"/>
                  <a:lumOff val="15000"/>
                </a:schemeClr>
              </a:solidFill>
              <a:latin typeface="+mn-ea"/>
              <a:sym typeface="+mn-ea"/>
            </a:endParaRPr>
          </a:p>
        </p:txBody>
      </p:sp>
      <p:sp>
        <p:nvSpPr>
          <p:cNvPr id="3" name="矩形: 圆角 6"/>
          <p:cNvSpPr/>
          <p:nvPr>
            <p:custDataLst>
              <p:tags r:id="rId6"/>
            </p:custDataLst>
          </p:nvPr>
        </p:nvSpPr>
        <p:spPr>
          <a:xfrm>
            <a:off x="4558667" y="1907301"/>
            <a:ext cx="2096068" cy="56530"/>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5" name="文本框 4"/>
          <p:cNvSpPr txBox="1"/>
          <p:nvPr>
            <p:custDataLst>
              <p:tags r:id="rId7"/>
            </p:custDataLst>
          </p:nvPr>
        </p:nvSpPr>
        <p:spPr>
          <a:xfrm>
            <a:off x="4566924" y="1676733"/>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规范的饮食搭配</a:t>
            </a:r>
            <a:endParaRPr lang="zh-CN" altLang="en-US" b="1" kern="0" dirty="0">
              <a:solidFill>
                <a:schemeClr val="tx1"/>
              </a:solidFill>
              <a:latin typeface="Arial" panose="020B0604020202020204" pitchFamily="34" charset="0"/>
            </a:endParaRPr>
          </a:p>
        </p:txBody>
      </p:sp>
      <p:sp>
        <p:nvSpPr>
          <p:cNvPr id="18" name="文本框 17"/>
          <p:cNvSpPr txBox="1"/>
          <p:nvPr>
            <p:custDataLst>
              <p:tags r:id="rId8"/>
            </p:custDataLst>
          </p:nvPr>
        </p:nvSpPr>
        <p:spPr>
          <a:xfrm>
            <a:off x="4568195" y="5144139"/>
            <a:ext cx="3334654" cy="1095672"/>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个性化家居装饰反映了居住者的品位和个性，为生活空间增添独特魅力，是提升生活品质的有效方式。</a:t>
            </a:r>
            <a:endParaRPr lang="zh-CN" altLang="en-US" sz="1600" kern="0" dirty="0">
              <a:ln>
                <a:noFill/>
                <a:prstDash val="sysDot"/>
              </a:ln>
              <a:solidFill>
                <a:schemeClr val="tx1">
                  <a:lumMod val="85000"/>
                  <a:lumOff val="15000"/>
                </a:schemeClr>
              </a:solidFill>
              <a:latin typeface="+mn-ea"/>
              <a:sym typeface="+mn-ea"/>
            </a:endParaRPr>
          </a:p>
        </p:txBody>
      </p:sp>
      <p:sp>
        <p:nvSpPr>
          <p:cNvPr id="19" name="矩形: 圆角 6"/>
          <p:cNvSpPr/>
          <p:nvPr>
            <p:custDataLst>
              <p:tags r:id="rId9"/>
            </p:custDataLst>
          </p:nvPr>
        </p:nvSpPr>
        <p:spPr>
          <a:xfrm>
            <a:off x="4559302" y="5033619"/>
            <a:ext cx="2096068" cy="56530"/>
          </a:xfrm>
          <a:prstGeom prst="roundRect">
            <a:avLst>
              <a:gd name="adj" fmla="val 26584"/>
            </a:avLst>
          </a:prstGeom>
          <a:gradFill flip="none" rotWithShape="1">
            <a:gsLst>
              <a:gs pos="97000">
                <a:schemeClr val="accent5">
                  <a:lumMod val="60000"/>
                  <a:lumOff val="40000"/>
                  <a:alpha val="0"/>
                </a:schemeClr>
              </a:gs>
              <a:gs pos="0">
                <a:schemeClr val="accent5">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20" name="文本框 19"/>
          <p:cNvSpPr txBox="1"/>
          <p:nvPr>
            <p:custDataLst>
              <p:tags r:id="rId10"/>
            </p:custDataLst>
          </p:nvPr>
        </p:nvSpPr>
        <p:spPr>
          <a:xfrm>
            <a:off x="4567559" y="4803051"/>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个性化家居装饰</a:t>
            </a:r>
            <a:endParaRPr lang="zh-CN" altLang="en-US" b="1" kern="0" dirty="0">
              <a:solidFill>
                <a:schemeClr val="tx1"/>
              </a:solidFill>
              <a:latin typeface="Arial" panose="020B0604020202020204" pitchFamily="34" charset="0"/>
            </a:endParaRPr>
          </a:p>
        </p:txBody>
      </p:sp>
      <p:sp>
        <p:nvSpPr>
          <p:cNvPr id="4" name="文本框 29"/>
          <p:cNvSpPr txBox="1"/>
          <p:nvPr>
            <p:custDataLst>
              <p:tags r:id="rId11"/>
            </p:custDataLst>
          </p:nvPr>
        </p:nvSpPr>
        <p:spPr>
          <a:xfrm>
            <a:off x="4559302" y="3553032"/>
            <a:ext cx="3334654" cy="1095672"/>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通过有序的物品收纳和管理，家居环境更加整洁，生活更加有序，从而提高生活品质。</a:t>
            </a:r>
            <a:endParaRPr lang="zh-CN" altLang="en-US" sz="1600" kern="0" dirty="0">
              <a:ln>
                <a:noFill/>
                <a:prstDash val="sysDot"/>
              </a:ln>
              <a:solidFill>
                <a:schemeClr val="tx1">
                  <a:lumMod val="85000"/>
                  <a:lumOff val="15000"/>
                </a:schemeClr>
              </a:solidFill>
              <a:latin typeface="+mn-ea"/>
              <a:sym typeface="+mn-ea"/>
            </a:endParaRPr>
          </a:p>
        </p:txBody>
      </p:sp>
      <p:sp>
        <p:nvSpPr>
          <p:cNvPr id="6" name="矩形: 圆角 6"/>
          <p:cNvSpPr/>
          <p:nvPr>
            <p:custDataLst>
              <p:tags r:id="rId12"/>
            </p:custDataLst>
          </p:nvPr>
        </p:nvSpPr>
        <p:spPr>
          <a:xfrm>
            <a:off x="4550410" y="3442512"/>
            <a:ext cx="2096068" cy="56530"/>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32" name="文本框 31"/>
          <p:cNvSpPr txBox="1"/>
          <p:nvPr>
            <p:custDataLst>
              <p:tags r:id="rId13"/>
            </p:custDataLst>
          </p:nvPr>
        </p:nvSpPr>
        <p:spPr>
          <a:xfrm>
            <a:off x="4558667" y="3211945"/>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有序的物品收纳管理</a:t>
            </a:r>
            <a:endParaRPr lang="zh-CN" altLang="en-US" b="1" kern="0" dirty="0">
              <a:solidFill>
                <a:schemeClr val="tx1"/>
              </a:solidFill>
              <a:latin typeface="Arial" panose="020B0604020202020204" pitchFamily="34" charset="0"/>
            </a:endParaRPr>
          </a:p>
        </p:txBody>
      </p:sp>
      <p:sp>
        <p:nvSpPr>
          <p:cNvPr id="37" name="文本框 36"/>
          <p:cNvSpPr txBox="1"/>
          <p:nvPr>
            <p:custDataLst>
              <p:tags r:id="rId14"/>
            </p:custDataLst>
          </p:nvPr>
        </p:nvSpPr>
        <p:spPr>
          <a:xfrm>
            <a:off x="8240761" y="2020997"/>
            <a:ext cx="3334654" cy="1095672"/>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一个整洁有序的家居环境能够显著提升居住者的幸福感和舒适度，是高品质生活的重要组成部分。</a:t>
            </a:r>
            <a:endParaRPr lang="zh-CN" altLang="en-US" sz="1600" kern="0" dirty="0">
              <a:ln>
                <a:noFill/>
                <a:prstDash val="sysDot"/>
              </a:ln>
              <a:solidFill>
                <a:schemeClr val="tx1">
                  <a:lumMod val="85000"/>
                  <a:lumOff val="15000"/>
                </a:schemeClr>
              </a:solidFill>
              <a:latin typeface="+mn-ea"/>
              <a:sym typeface="+mn-ea"/>
            </a:endParaRPr>
          </a:p>
        </p:txBody>
      </p:sp>
      <p:sp>
        <p:nvSpPr>
          <p:cNvPr id="38" name="矩形: 圆角 6"/>
          <p:cNvSpPr/>
          <p:nvPr>
            <p:custDataLst>
              <p:tags r:id="rId15"/>
            </p:custDataLst>
          </p:nvPr>
        </p:nvSpPr>
        <p:spPr>
          <a:xfrm>
            <a:off x="8231868" y="1910477"/>
            <a:ext cx="2096068" cy="56530"/>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40" name="文本框 39"/>
          <p:cNvSpPr txBox="1"/>
          <p:nvPr>
            <p:custDataLst>
              <p:tags r:id="rId16"/>
            </p:custDataLst>
          </p:nvPr>
        </p:nvSpPr>
        <p:spPr>
          <a:xfrm>
            <a:off x="8240125" y="1679909"/>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整洁的家居环境布置</a:t>
            </a:r>
            <a:endParaRPr lang="zh-CN" altLang="en-US" b="1" kern="0" dirty="0">
              <a:solidFill>
                <a:schemeClr val="tx1"/>
              </a:solidFill>
              <a:latin typeface="Arial" panose="020B0604020202020204" pitchFamily="34" charset="0"/>
            </a:endParaRPr>
          </a:p>
        </p:txBody>
      </p:sp>
      <p:sp>
        <p:nvSpPr>
          <p:cNvPr id="41" name="文本框 40"/>
          <p:cNvSpPr txBox="1"/>
          <p:nvPr>
            <p:custDataLst>
              <p:tags r:id="rId17"/>
            </p:custDataLst>
          </p:nvPr>
        </p:nvSpPr>
        <p:spPr>
          <a:xfrm>
            <a:off x="8241396" y="5147315"/>
            <a:ext cx="3334654" cy="1095672"/>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精致的烹饪摆盘不仅能够提升饮食体验，还能让日常生活更加艺术化，增加生活中的乐趣和满足感。</a:t>
            </a:r>
            <a:endParaRPr lang="zh-CN" altLang="en-US" sz="1600" kern="0" dirty="0">
              <a:ln>
                <a:noFill/>
                <a:prstDash val="sysDot"/>
              </a:ln>
              <a:solidFill>
                <a:schemeClr val="tx1">
                  <a:lumMod val="85000"/>
                  <a:lumOff val="15000"/>
                </a:schemeClr>
              </a:solidFill>
              <a:latin typeface="+mn-ea"/>
              <a:sym typeface="+mn-ea"/>
            </a:endParaRPr>
          </a:p>
        </p:txBody>
      </p:sp>
      <p:sp>
        <p:nvSpPr>
          <p:cNvPr id="42" name="矩形: 圆角 6"/>
          <p:cNvSpPr/>
          <p:nvPr>
            <p:custDataLst>
              <p:tags r:id="rId18"/>
            </p:custDataLst>
          </p:nvPr>
        </p:nvSpPr>
        <p:spPr>
          <a:xfrm>
            <a:off x="8232503" y="5036795"/>
            <a:ext cx="2096068" cy="56530"/>
          </a:xfrm>
          <a:prstGeom prst="roundRect">
            <a:avLst>
              <a:gd name="adj" fmla="val 26584"/>
            </a:avLst>
          </a:prstGeom>
          <a:gradFill flip="none" rotWithShape="1">
            <a:gsLst>
              <a:gs pos="97000">
                <a:schemeClr val="accent6">
                  <a:lumMod val="60000"/>
                  <a:lumOff val="40000"/>
                  <a:alpha val="0"/>
                </a:schemeClr>
              </a:gs>
              <a:gs pos="0">
                <a:schemeClr val="accent6">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43" name="文本框 42"/>
          <p:cNvSpPr txBox="1"/>
          <p:nvPr>
            <p:custDataLst>
              <p:tags r:id="rId19"/>
            </p:custDataLst>
          </p:nvPr>
        </p:nvSpPr>
        <p:spPr>
          <a:xfrm>
            <a:off x="8240761" y="4806227"/>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精致的烹饪摆盘</a:t>
            </a:r>
            <a:endParaRPr lang="zh-CN" altLang="en-US" b="1" kern="0" dirty="0">
              <a:solidFill>
                <a:schemeClr val="tx1"/>
              </a:solidFill>
              <a:latin typeface="Arial" panose="020B0604020202020204" pitchFamily="34" charset="0"/>
            </a:endParaRPr>
          </a:p>
        </p:txBody>
      </p:sp>
      <p:sp>
        <p:nvSpPr>
          <p:cNvPr id="44" name="文本框 43"/>
          <p:cNvSpPr txBox="1"/>
          <p:nvPr>
            <p:custDataLst>
              <p:tags r:id="rId20"/>
            </p:custDataLst>
          </p:nvPr>
        </p:nvSpPr>
        <p:spPr>
          <a:xfrm>
            <a:off x="8232775" y="3563620"/>
            <a:ext cx="3496945" cy="1095375"/>
          </a:xfrm>
          <a:prstGeom prst="rect">
            <a:avLst/>
          </a:prstGeom>
          <a:noFill/>
        </p:spPr>
        <p:txBody>
          <a:bodyPr wrap="square" lIns="0" tIns="0" rIns="0" bIns="0" rtlCol="0" anchor="t" anchorCtr="0">
            <a:noAutofit/>
          </a:bodyPr>
          <a:p>
            <a:pPr indent="0" fontAlgn="auto">
              <a:lnSpc>
                <a:spcPct val="120000"/>
              </a:lnSpc>
            </a:pPr>
            <a:r>
              <a:rPr lang="zh-CN" altLang="en-US" sz="1600" kern="0" dirty="0">
                <a:ln>
                  <a:noFill/>
                  <a:prstDash val="sysDot"/>
                </a:ln>
                <a:solidFill>
                  <a:schemeClr val="tx1">
                    <a:lumMod val="85000"/>
                    <a:lumOff val="15000"/>
                  </a:schemeClr>
                </a:solidFill>
                <a:latin typeface="+mn-ea"/>
                <a:sym typeface="+mn-ea"/>
              </a:rPr>
              <a:t>在日常生活中融入审美与创意元素，如个性化的家居装饰和精致的烹饪摆盘，能够丰富生活内涵，提升生活品质。</a:t>
            </a:r>
            <a:endParaRPr lang="zh-CN" altLang="en-US" sz="1600" kern="0" dirty="0">
              <a:ln>
                <a:noFill/>
                <a:prstDash val="sysDot"/>
              </a:ln>
              <a:solidFill>
                <a:schemeClr val="tx1">
                  <a:lumMod val="85000"/>
                  <a:lumOff val="15000"/>
                </a:schemeClr>
              </a:solidFill>
              <a:latin typeface="+mn-ea"/>
              <a:sym typeface="+mn-ea"/>
            </a:endParaRPr>
          </a:p>
        </p:txBody>
      </p:sp>
      <p:sp>
        <p:nvSpPr>
          <p:cNvPr id="45" name="矩形: 圆角 6"/>
          <p:cNvSpPr/>
          <p:nvPr>
            <p:custDataLst>
              <p:tags r:id="rId21"/>
            </p:custDataLst>
          </p:nvPr>
        </p:nvSpPr>
        <p:spPr>
          <a:xfrm>
            <a:off x="8223611" y="3453310"/>
            <a:ext cx="2096068" cy="56530"/>
          </a:xfrm>
          <a:prstGeom prst="roundRect">
            <a:avLst>
              <a:gd name="adj" fmla="val 26584"/>
            </a:avLst>
          </a:prstGeom>
          <a:gradFill flip="none" rotWithShape="1">
            <a:gsLst>
              <a:gs pos="97000">
                <a:schemeClr val="accent4">
                  <a:lumMod val="60000"/>
                  <a:lumOff val="40000"/>
                  <a:alpha val="0"/>
                </a:schemeClr>
              </a:gs>
              <a:gs pos="0">
                <a:schemeClr val="accent4">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b="1" dirty="0">
              <a:solidFill>
                <a:schemeClr val="tx1">
                  <a:lumMod val="95000"/>
                  <a:lumOff val="5000"/>
                </a:schemeClr>
              </a:solidFill>
            </a:endParaRPr>
          </a:p>
        </p:txBody>
      </p:sp>
      <p:sp>
        <p:nvSpPr>
          <p:cNvPr id="46" name="文本框 45"/>
          <p:cNvSpPr txBox="1"/>
          <p:nvPr>
            <p:custDataLst>
              <p:tags r:id="rId22"/>
            </p:custDataLst>
          </p:nvPr>
        </p:nvSpPr>
        <p:spPr>
          <a:xfrm>
            <a:off x="8231868" y="3222743"/>
            <a:ext cx="3335290" cy="302977"/>
          </a:xfrm>
          <a:prstGeom prst="rect">
            <a:avLst/>
          </a:prstGeom>
          <a:noFill/>
        </p:spPr>
        <p:txBody>
          <a:bodyPr wrap="square" lIns="0" tIns="0" rIns="0" bIns="0" anchor="b" anchorCtr="0">
            <a:noAutofit/>
          </a:bodyPr>
          <a:p>
            <a:pPr indent="0" fontAlgn="auto">
              <a:lnSpc>
                <a:spcPct val="100000"/>
              </a:lnSpc>
            </a:pPr>
            <a:r>
              <a:rPr lang="zh-CN" altLang="en-US" b="1" kern="0" dirty="0">
                <a:solidFill>
                  <a:schemeClr val="tx1"/>
                </a:solidFill>
                <a:latin typeface="Arial" panose="020B0604020202020204" pitchFamily="34" charset="0"/>
              </a:rPr>
              <a:t>审美与创意元素的融入</a:t>
            </a:r>
            <a:endParaRPr lang="zh-CN" altLang="en-US" b="1" kern="0" dirty="0">
              <a:solidFill>
                <a:schemeClr val="tx1"/>
              </a:solidFill>
              <a:latin typeface="Arial" panose="020B0604020202020204" pitchFamily="34" charset="0"/>
            </a:endParaRPr>
          </a:p>
        </p:txBody>
      </p:sp>
    </p:spTree>
    <p:custDataLst>
      <p:tags r:id="rId2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1276985" y="270510"/>
            <a:ext cx="1003490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（三）与现代生活方式相融合的意义</a:t>
            </a:r>
            <a:endParaRPr lang="zh-CN" altLang="en-US" sz="2800">
              <a:solidFill>
                <a:schemeClr val="accent6">
                  <a:lumMod val="75000"/>
                </a:schemeClr>
              </a:solidFill>
            </a:endParaRPr>
          </a:p>
        </p:txBody>
      </p:sp>
      <p:pic>
        <p:nvPicPr>
          <p:cNvPr id="88" name="圆角矩形 217" descr="/data/temp/a7b59c49-73d8-4244-85c1-b408fcb295d6/8b92e8a7-a13a-11f0-a452-6a0bf625640f.jpeg8b92e8a7-a13a-11f0-a452-6a0bf625640f"/>
          <p:cNvPicPr/>
          <p:nvPr>
            <p:custDataLst>
              <p:tags r:id="rId2"/>
            </p:custDataLst>
          </p:nvPr>
        </p:nvPicPr>
        <p:blipFill>
          <a:blip r:embed="rId3"/>
          <a:srcRect l="32622" r="32622"/>
        </p:blipFill>
        <p:spPr>
          <a:xfrm>
            <a:off x="1003598" y="763400"/>
            <a:ext cx="1861296" cy="3570163"/>
          </a:xfrm>
          <a:custGeom>
            <a:avLst/>
            <a:gdLst>
              <a:gd name="connsiteX0" fmla="*/ 0 w 1453103"/>
              <a:gd name="connsiteY0" fmla="*/ 0 h 2569995"/>
              <a:gd name="connsiteX1" fmla="*/ 564564 w 1453103"/>
              <a:gd name="connsiteY1" fmla="*/ 50542 h 2569995"/>
              <a:gd name="connsiteX2" fmla="*/ 1319215 w 1453103"/>
              <a:gd name="connsiteY2" fmla="*/ 98003 h 2569995"/>
              <a:gd name="connsiteX3" fmla="*/ 1453103 w 1453103"/>
              <a:gd name="connsiteY3" fmla="*/ 103001 h 2569995"/>
              <a:gd name="connsiteX4" fmla="*/ 1453103 w 1453103"/>
              <a:gd name="connsiteY4" fmla="*/ 2466993 h 2569995"/>
              <a:gd name="connsiteX5" fmla="*/ 1319215 w 1453103"/>
              <a:gd name="connsiteY5" fmla="*/ 2471991 h 2569995"/>
              <a:gd name="connsiteX6" fmla="*/ 564564 w 1453103"/>
              <a:gd name="connsiteY6" fmla="*/ 2519453 h 2569995"/>
              <a:gd name="connsiteX7" fmla="*/ 0 w 1453103"/>
              <a:gd name="connsiteY7" fmla="*/ 2569995 h 2569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3103" h="2569995">
                <a:moveTo>
                  <a:pt x="0" y="0"/>
                </a:moveTo>
                <a:lnTo>
                  <a:pt x="564564" y="50542"/>
                </a:lnTo>
                <a:cubicBezTo>
                  <a:pt x="811139" y="69300"/>
                  <a:pt x="1062909" y="85175"/>
                  <a:pt x="1319215" y="98003"/>
                </a:cubicBezTo>
                <a:lnTo>
                  <a:pt x="1453103" y="103001"/>
                </a:lnTo>
                <a:lnTo>
                  <a:pt x="1453103" y="2466993"/>
                </a:lnTo>
                <a:lnTo>
                  <a:pt x="1319215" y="2471991"/>
                </a:lnTo>
                <a:cubicBezTo>
                  <a:pt x="1062909" y="2484820"/>
                  <a:pt x="811139" y="2500694"/>
                  <a:pt x="564564" y="2519453"/>
                </a:cubicBezTo>
                <a:lnTo>
                  <a:pt x="0" y="2569995"/>
                </a:lnTo>
                <a:close/>
              </a:path>
            </a:pathLst>
          </a:custGeom>
          <a:blipFill>
            <a:blip r:embed="rId4"/>
            <a:stretch>
              <a:fillRect l="-122001" r="-120249"/>
            </a:stretch>
          </a:blipFill>
          <a:ln w="3175" cap="flat" cmpd="sng" algn="ctr">
            <a:solidFill>
              <a:schemeClr val="tx1">
                <a:lumMod val="40000"/>
                <a:lumOff val="60000"/>
                <a:alpha val="2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pic>
      <p:pic>
        <p:nvPicPr>
          <p:cNvPr id="89" name="圆角矩形 46" descr="/data/temp/a7b59c49-73d8-4244-85c1-b408fcb295d6/8b92eb6b-a13a-11f0-a452-6a0bf625640f.jpeg8b92eb6b-a13a-11f0-a452-6a0bf625640f"/>
          <p:cNvPicPr/>
          <p:nvPr>
            <p:custDataLst>
              <p:tags r:id="rId5"/>
            </p:custDataLst>
          </p:nvPr>
        </p:nvPicPr>
        <p:blipFill>
          <a:blip r:embed="rId6"/>
          <a:srcRect l="32680" r="32680"/>
        </p:blipFill>
        <p:spPr>
          <a:xfrm>
            <a:off x="8778831" y="763400"/>
            <a:ext cx="1861294" cy="3570163"/>
          </a:xfrm>
          <a:custGeom>
            <a:avLst/>
            <a:gdLst>
              <a:gd name="connsiteX0" fmla="*/ 1453102 w 1453102"/>
              <a:gd name="connsiteY0" fmla="*/ 0 h 2569995"/>
              <a:gd name="connsiteX1" fmla="*/ 1453102 w 1453102"/>
              <a:gd name="connsiteY1" fmla="*/ 2569995 h 2569995"/>
              <a:gd name="connsiteX2" fmla="*/ 888538 w 1453102"/>
              <a:gd name="connsiteY2" fmla="*/ 2519453 h 2569995"/>
              <a:gd name="connsiteX3" fmla="*/ 133887 w 1453102"/>
              <a:gd name="connsiteY3" fmla="*/ 2471991 h 2569995"/>
              <a:gd name="connsiteX4" fmla="*/ 0 w 1453102"/>
              <a:gd name="connsiteY4" fmla="*/ 2466993 h 2569995"/>
              <a:gd name="connsiteX5" fmla="*/ 0 w 1453102"/>
              <a:gd name="connsiteY5" fmla="*/ 103001 h 2569995"/>
              <a:gd name="connsiteX6" fmla="*/ 133887 w 1453102"/>
              <a:gd name="connsiteY6" fmla="*/ 98003 h 2569995"/>
              <a:gd name="connsiteX7" fmla="*/ 888538 w 1453102"/>
              <a:gd name="connsiteY7" fmla="*/ 50542 h 2569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3102" h="2569995">
                <a:moveTo>
                  <a:pt x="1453102" y="0"/>
                </a:moveTo>
                <a:lnTo>
                  <a:pt x="1453102" y="2569995"/>
                </a:lnTo>
                <a:lnTo>
                  <a:pt x="888538" y="2519453"/>
                </a:lnTo>
                <a:cubicBezTo>
                  <a:pt x="641964" y="2500694"/>
                  <a:pt x="390194" y="2484820"/>
                  <a:pt x="133887" y="2471991"/>
                </a:cubicBezTo>
                <a:lnTo>
                  <a:pt x="0" y="2466993"/>
                </a:lnTo>
                <a:lnTo>
                  <a:pt x="0" y="103001"/>
                </a:lnTo>
                <a:lnTo>
                  <a:pt x="133887" y="98003"/>
                </a:lnTo>
                <a:cubicBezTo>
                  <a:pt x="390194" y="85175"/>
                  <a:pt x="641964" y="69300"/>
                  <a:pt x="888538" y="50542"/>
                </a:cubicBezTo>
                <a:close/>
              </a:path>
            </a:pathLst>
          </a:custGeom>
          <a:blipFill>
            <a:blip r:embed="rId7"/>
            <a:stretch>
              <a:fillRect l="-122119" r="-120132"/>
            </a:stretch>
          </a:blipFill>
          <a:ln w="3175" cap="flat" cmpd="sng" algn="ctr">
            <a:solidFill>
              <a:schemeClr val="tx1">
                <a:lumMod val="40000"/>
                <a:lumOff val="60000"/>
                <a:alpha val="2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pic>
      <p:pic>
        <p:nvPicPr>
          <p:cNvPr id="90" name="圆角矩形 11" descr="/data/temp/a7b59c49-73d8-4244-85c1-b408fcb295d6/8b92e92f-a13a-11f0-a452-6a0bf625640f.jpeg8b92e92f-a13a-11f0-a452-6a0bf625640f"/>
          <p:cNvPicPr/>
          <p:nvPr>
            <p:custDataLst>
              <p:tags r:id="rId8"/>
            </p:custDataLst>
          </p:nvPr>
        </p:nvPicPr>
        <p:blipFill>
          <a:blip r:embed="rId9"/>
          <a:srcRect l="31107" r="31107"/>
        </p:blipFill>
        <p:spPr>
          <a:xfrm>
            <a:off x="2967088" y="906053"/>
            <a:ext cx="1861294" cy="3283990"/>
          </a:xfrm>
          <a:custGeom>
            <a:avLst/>
            <a:gdLst>
              <a:gd name="connsiteX0" fmla="*/ 0 w 1453102"/>
              <a:gd name="connsiteY0" fmla="*/ 0 h 2363992"/>
              <a:gd name="connsiteX1" fmla="*/ 647979 w 1453102"/>
              <a:gd name="connsiteY1" fmla="*/ 24189 h 2363992"/>
              <a:gd name="connsiteX2" fmla="*/ 1453102 w 1453102"/>
              <a:gd name="connsiteY2" fmla="*/ 34133 h 2363992"/>
              <a:gd name="connsiteX3" fmla="*/ 1453102 w 1453102"/>
              <a:gd name="connsiteY3" fmla="*/ 2329859 h 2363992"/>
              <a:gd name="connsiteX4" fmla="*/ 647979 w 1453102"/>
              <a:gd name="connsiteY4" fmla="*/ 2339803 h 2363992"/>
              <a:gd name="connsiteX5" fmla="*/ 0 w 1453102"/>
              <a:gd name="connsiteY5" fmla="*/ 2363992 h 236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3102" h="2363992">
                <a:moveTo>
                  <a:pt x="0" y="0"/>
                </a:moveTo>
                <a:lnTo>
                  <a:pt x="647979" y="24189"/>
                </a:lnTo>
                <a:lnTo>
                  <a:pt x="1453102" y="34133"/>
                </a:lnTo>
                <a:lnTo>
                  <a:pt x="1453102" y="2329859"/>
                </a:lnTo>
                <a:lnTo>
                  <a:pt x="647979" y="2339803"/>
                </a:lnTo>
                <a:lnTo>
                  <a:pt x="0" y="2363992"/>
                </a:lnTo>
                <a:close/>
              </a:path>
            </a:pathLst>
          </a:custGeom>
          <a:blipFill>
            <a:blip r:embed="rId10"/>
            <a:stretch>
              <a:fillRect l="-108186" r="-106631"/>
            </a:stretch>
          </a:blipFill>
          <a:ln w="3175" cap="flat" cmpd="sng" algn="ctr">
            <a:solidFill>
              <a:schemeClr val="tx1">
                <a:lumMod val="40000"/>
                <a:lumOff val="60000"/>
                <a:alpha val="2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pic>
      <p:pic>
        <p:nvPicPr>
          <p:cNvPr id="91" name="圆角矩形 21" descr="/data/temp/a7b59c49-73d8-4244-85c1-b408fcb295d6/8b92ea51-a13a-11f0-a452-6a0bf625640f.jpeg8b92ea51-a13a-11f0-a452-6a0bf625640f"/>
          <p:cNvPicPr/>
          <p:nvPr>
            <p:custDataLst>
              <p:tags r:id="rId11"/>
            </p:custDataLst>
          </p:nvPr>
        </p:nvPicPr>
        <p:blipFill>
          <a:blip r:embed="rId12"/>
          <a:srcRect l="31107" r="31107"/>
        </p:blipFill>
        <p:spPr>
          <a:xfrm>
            <a:off x="6799865" y="906053"/>
            <a:ext cx="1861297" cy="3283990"/>
          </a:xfrm>
          <a:custGeom>
            <a:avLst/>
            <a:gdLst>
              <a:gd name="connsiteX0" fmla="*/ 1453104 w 1453104"/>
              <a:gd name="connsiteY0" fmla="*/ 0 h 2363992"/>
              <a:gd name="connsiteX1" fmla="*/ 1453104 w 1453104"/>
              <a:gd name="connsiteY1" fmla="*/ 2363992 h 2363992"/>
              <a:gd name="connsiteX2" fmla="*/ 805125 w 1453104"/>
              <a:gd name="connsiteY2" fmla="*/ 2339803 h 2363992"/>
              <a:gd name="connsiteX3" fmla="*/ 1 w 1453104"/>
              <a:gd name="connsiteY3" fmla="*/ 2329859 h 2363992"/>
              <a:gd name="connsiteX4" fmla="*/ 0 w 1453104"/>
              <a:gd name="connsiteY4" fmla="*/ 2329859 h 2363992"/>
              <a:gd name="connsiteX5" fmla="*/ 0 w 1453104"/>
              <a:gd name="connsiteY5" fmla="*/ 34133 h 2363992"/>
              <a:gd name="connsiteX6" fmla="*/ 1 w 1453104"/>
              <a:gd name="connsiteY6" fmla="*/ 34133 h 2363992"/>
              <a:gd name="connsiteX7" fmla="*/ 805125 w 1453104"/>
              <a:gd name="connsiteY7" fmla="*/ 24189 h 236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3104" h="2363992">
                <a:moveTo>
                  <a:pt x="1453104" y="0"/>
                </a:moveTo>
                <a:lnTo>
                  <a:pt x="1453104" y="2363992"/>
                </a:lnTo>
                <a:lnTo>
                  <a:pt x="805125" y="2339803"/>
                </a:lnTo>
                <a:cubicBezTo>
                  <a:pt x="540406" y="2333228"/>
                  <a:pt x="271812" y="2329859"/>
                  <a:pt x="1" y="2329859"/>
                </a:cubicBezTo>
                <a:lnTo>
                  <a:pt x="0" y="2329859"/>
                </a:lnTo>
                <a:lnTo>
                  <a:pt x="0" y="34133"/>
                </a:lnTo>
                <a:lnTo>
                  <a:pt x="1" y="34133"/>
                </a:lnTo>
                <a:cubicBezTo>
                  <a:pt x="271812" y="34133"/>
                  <a:pt x="540406" y="30765"/>
                  <a:pt x="805125" y="24189"/>
                </a:cubicBezTo>
                <a:close/>
              </a:path>
            </a:pathLst>
          </a:custGeom>
          <a:blipFill>
            <a:blip r:embed="rId13"/>
            <a:stretch>
              <a:fillRect l="-108185" r="-106631"/>
            </a:stretch>
          </a:blipFill>
          <a:ln w="3175" cap="flat" cmpd="sng" algn="ctr">
            <a:solidFill>
              <a:schemeClr val="tx1">
                <a:lumMod val="40000"/>
                <a:lumOff val="60000"/>
                <a:alpha val="2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pic>
      <p:sp>
        <p:nvSpPr>
          <p:cNvPr id="92" name="圆角矩形 217"/>
          <p:cNvSpPr/>
          <p:nvPr>
            <p:custDataLst>
              <p:tags r:id="rId14"/>
            </p:custDataLst>
          </p:nvPr>
        </p:nvSpPr>
        <p:spPr>
          <a:xfrm>
            <a:off x="1003598" y="2049964"/>
            <a:ext cx="1867939" cy="2283113"/>
          </a:xfrm>
          <a:custGeom>
            <a:avLst/>
            <a:gdLst>
              <a:gd name="connsiteX0" fmla="*/ 0 w 1453103"/>
              <a:gd name="connsiteY0" fmla="*/ 0 h 2569995"/>
              <a:gd name="connsiteX1" fmla="*/ 564564 w 1453103"/>
              <a:gd name="connsiteY1" fmla="*/ 50542 h 2569995"/>
              <a:gd name="connsiteX2" fmla="*/ 1319215 w 1453103"/>
              <a:gd name="connsiteY2" fmla="*/ 98003 h 2569995"/>
              <a:gd name="connsiteX3" fmla="*/ 1453103 w 1453103"/>
              <a:gd name="connsiteY3" fmla="*/ 103001 h 2569995"/>
              <a:gd name="connsiteX4" fmla="*/ 1453103 w 1453103"/>
              <a:gd name="connsiteY4" fmla="*/ 2466993 h 2569995"/>
              <a:gd name="connsiteX5" fmla="*/ 1319215 w 1453103"/>
              <a:gd name="connsiteY5" fmla="*/ 2471991 h 2569995"/>
              <a:gd name="connsiteX6" fmla="*/ 564564 w 1453103"/>
              <a:gd name="connsiteY6" fmla="*/ 2519453 h 2569995"/>
              <a:gd name="connsiteX7" fmla="*/ 0 w 1453103"/>
              <a:gd name="connsiteY7" fmla="*/ 2569995 h 2569995"/>
              <a:gd name="connsiteX0-1" fmla="*/ 0 w 1453103"/>
              <a:gd name="connsiteY0-2" fmla="*/ 0 h 2569995"/>
              <a:gd name="connsiteX1-3" fmla="*/ 564564 w 1453103"/>
              <a:gd name="connsiteY1-4" fmla="*/ 50542 h 2569995"/>
              <a:gd name="connsiteX2-5" fmla="*/ 1319215 w 1453103"/>
              <a:gd name="connsiteY2-6" fmla="*/ 98003 h 2569995"/>
              <a:gd name="connsiteX3-7" fmla="*/ 1453103 w 1453103"/>
              <a:gd name="connsiteY3-8" fmla="*/ 103001 h 2569995"/>
              <a:gd name="connsiteX4-9" fmla="*/ 1453103 w 1453103"/>
              <a:gd name="connsiteY4-10" fmla="*/ 2466993 h 2569995"/>
              <a:gd name="connsiteX5-11" fmla="*/ 564564 w 1453103"/>
              <a:gd name="connsiteY5-12" fmla="*/ 2519453 h 2569995"/>
              <a:gd name="connsiteX6-13" fmla="*/ 0 w 1453103"/>
              <a:gd name="connsiteY6-14" fmla="*/ 2569995 h 2569995"/>
              <a:gd name="connsiteX7-15" fmla="*/ 0 w 1453103"/>
              <a:gd name="connsiteY7-16" fmla="*/ 0 h 2569995"/>
              <a:gd name="connsiteX0-17" fmla="*/ 0 w 1453103"/>
              <a:gd name="connsiteY0-18" fmla="*/ 0 h 2569995"/>
              <a:gd name="connsiteX1-19" fmla="*/ 564564 w 1453103"/>
              <a:gd name="connsiteY1-20" fmla="*/ 50542 h 2569995"/>
              <a:gd name="connsiteX2-21" fmla="*/ 1319215 w 1453103"/>
              <a:gd name="connsiteY2-22" fmla="*/ 98003 h 2569995"/>
              <a:gd name="connsiteX3-23" fmla="*/ 1453103 w 1453103"/>
              <a:gd name="connsiteY3-24" fmla="*/ 103001 h 2569995"/>
              <a:gd name="connsiteX4-25" fmla="*/ 1453103 w 1453103"/>
              <a:gd name="connsiteY4-26" fmla="*/ 2466993 h 2569995"/>
              <a:gd name="connsiteX5-27" fmla="*/ 0 w 1453103"/>
              <a:gd name="connsiteY5-28" fmla="*/ 2569995 h 2569995"/>
              <a:gd name="connsiteX6-29" fmla="*/ 0 w 1453103"/>
              <a:gd name="connsiteY6-30" fmla="*/ 0 h 2569995"/>
              <a:gd name="connsiteX0-31" fmla="*/ 0 w 1458356"/>
              <a:gd name="connsiteY0-32" fmla="*/ 0 h 2569995"/>
              <a:gd name="connsiteX1-33" fmla="*/ 564564 w 1458356"/>
              <a:gd name="connsiteY1-34" fmla="*/ 50542 h 2569995"/>
              <a:gd name="connsiteX2-35" fmla="*/ 1319215 w 1458356"/>
              <a:gd name="connsiteY2-36" fmla="*/ 98003 h 2569995"/>
              <a:gd name="connsiteX3-37" fmla="*/ 1453103 w 1458356"/>
              <a:gd name="connsiteY3-38" fmla="*/ 103001 h 2569995"/>
              <a:gd name="connsiteX4-39" fmla="*/ 1458356 w 1458356"/>
              <a:gd name="connsiteY4-40" fmla="*/ 2410185 h 2569995"/>
              <a:gd name="connsiteX5-41" fmla="*/ 0 w 1458356"/>
              <a:gd name="connsiteY5-42" fmla="*/ 2569995 h 2569995"/>
              <a:gd name="connsiteX6-43" fmla="*/ 0 w 1458356"/>
              <a:gd name="connsiteY6-44" fmla="*/ 0 h 2569995"/>
              <a:gd name="connsiteX0-45" fmla="*/ 0 w 1458356"/>
              <a:gd name="connsiteY0-46" fmla="*/ 0 h 2569995"/>
              <a:gd name="connsiteX1-47" fmla="*/ 564564 w 1458356"/>
              <a:gd name="connsiteY1-48" fmla="*/ 50542 h 2569995"/>
              <a:gd name="connsiteX2-49" fmla="*/ 1319215 w 1458356"/>
              <a:gd name="connsiteY2-50" fmla="*/ 98003 h 2569995"/>
              <a:gd name="connsiteX3-51" fmla="*/ 1453103 w 1458356"/>
              <a:gd name="connsiteY3-52" fmla="*/ 103001 h 2569995"/>
              <a:gd name="connsiteX4-53" fmla="*/ 1458356 w 1458356"/>
              <a:gd name="connsiteY4-54" fmla="*/ 2421546 h 2569995"/>
              <a:gd name="connsiteX5-55" fmla="*/ 0 w 1458356"/>
              <a:gd name="connsiteY5-56" fmla="*/ 2569995 h 2569995"/>
              <a:gd name="connsiteX6-57" fmla="*/ 0 w 1458356"/>
              <a:gd name="connsiteY6-58" fmla="*/ 0 h 25699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58356" h="2569995">
                <a:moveTo>
                  <a:pt x="0" y="0"/>
                </a:moveTo>
                <a:lnTo>
                  <a:pt x="564564" y="50542"/>
                </a:lnTo>
                <a:cubicBezTo>
                  <a:pt x="811139" y="69300"/>
                  <a:pt x="1062909" y="85175"/>
                  <a:pt x="1319215" y="98003"/>
                </a:cubicBezTo>
                <a:lnTo>
                  <a:pt x="1453103" y="103001"/>
                </a:lnTo>
                <a:lnTo>
                  <a:pt x="1458356" y="2421546"/>
                </a:lnTo>
                <a:lnTo>
                  <a:pt x="0" y="2569995"/>
                </a:lnTo>
                <a:lnTo>
                  <a:pt x="0" y="0"/>
                </a:lnTo>
                <a:close/>
              </a:path>
            </a:pathLst>
          </a:custGeom>
          <a:gradFill>
            <a:gsLst>
              <a:gs pos="0">
                <a:schemeClr val="accent1">
                  <a:alpha val="0"/>
                </a:schemeClr>
              </a:gs>
              <a:gs pos="58000">
                <a:schemeClr val="accent1">
                  <a:alpha val="22000"/>
                </a:schemeClr>
              </a:gs>
              <a:gs pos="100000">
                <a:schemeClr val="accent1">
                  <a:alpha val="10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0311" tIns="1532286" rIns="89769" bIns="134887" rtlCol="0" anchor="ctr">
            <a:noAutofit/>
          </a:bodyPr>
          <a:p>
            <a:pPr marL="0" algn="ctr" rtl="0" eaLnBrk="1" latinLnBrk="0" hangingPunct="1">
              <a:spcBef>
                <a:spcPts val="0"/>
              </a:spcBef>
              <a:spcAft>
                <a:spcPts val="0"/>
              </a:spcAft>
            </a:pPr>
            <a:r>
              <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rPr>
              <a:t>智能家电的普及</a:t>
            </a:r>
            <a:endPar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endParaRPr>
          </a:p>
          <a:p>
            <a:pPr marL="0" algn="ctr" rtl="0" eaLnBrk="1" latinLnBrk="0" hangingPunct="1">
              <a:spcBef>
                <a:spcPts val="0"/>
              </a:spcBef>
              <a:spcAft>
                <a:spcPts val="0"/>
              </a:spcAft>
            </a:pPr>
            <a:r>
              <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rPr>
              <a:t>与应用</a:t>
            </a:r>
            <a:endPar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endParaRPr>
          </a:p>
        </p:txBody>
      </p:sp>
      <p:sp>
        <p:nvSpPr>
          <p:cNvPr id="93" name="圆角矩形 11"/>
          <p:cNvSpPr/>
          <p:nvPr>
            <p:custDataLst>
              <p:tags r:id="rId15"/>
            </p:custDataLst>
          </p:nvPr>
        </p:nvSpPr>
        <p:spPr>
          <a:xfrm>
            <a:off x="2967088" y="2090338"/>
            <a:ext cx="1861211" cy="2099414"/>
          </a:xfrm>
          <a:custGeom>
            <a:avLst/>
            <a:gdLst>
              <a:gd name="connsiteX0" fmla="*/ 0 w 1453102"/>
              <a:gd name="connsiteY0" fmla="*/ 0 h 2363992"/>
              <a:gd name="connsiteX1" fmla="*/ 647979 w 1453102"/>
              <a:gd name="connsiteY1" fmla="*/ 24189 h 2363992"/>
              <a:gd name="connsiteX2" fmla="*/ 1453102 w 1453102"/>
              <a:gd name="connsiteY2" fmla="*/ 34133 h 2363992"/>
              <a:gd name="connsiteX3" fmla="*/ 1453102 w 1453102"/>
              <a:gd name="connsiteY3" fmla="*/ 2329859 h 2363992"/>
              <a:gd name="connsiteX4" fmla="*/ 647979 w 1453102"/>
              <a:gd name="connsiteY4" fmla="*/ 2339803 h 2363992"/>
              <a:gd name="connsiteX5" fmla="*/ 0 w 1453102"/>
              <a:gd name="connsiteY5" fmla="*/ 2363992 h 236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3102" h="2363992">
                <a:moveTo>
                  <a:pt x="0" y="0"/>
                </a:moveTo>
                <a:lnTo>
                  <a:pt x="647979" y="24189"/>
                </a:lnTo>
                <a:lnTo>
                  <a:pt x="1453102" y="34133"/>
                </a:lnTo>
                <a:lnTo>
                  <a:pt x="1453102" y="2329859"/>
                </a:lnTo>
                <a:lnTo>
                  <a:pt x="647979" y="2339803"/>
                </a:lnTo>
                <a:lnTo>
                  <a:pt x="0" y="2363992"/>
                </a:lnTo>
                <a:close/>
              </a:path>
            </a:pathLst>
          </a:custGeom>
          <a:gradFill>
            <a:gsLst>
              <a:gs pos="0">
                <a:schemeClr val="accent2">
                  <a:alpha val="0"/>
                </a:schemeClr>
              </a:gs>
              <a:gs pos="58000">
                <a:schemeClr val="accent2">
                  <a:alpha val="22000"/>
                </a:schemeClr>
              </a:gs>
              <a:gs pos="100000">
                <a:schemeClr val="accent2">
                  <a:alpha val="10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0188" tIns="1424606" rIns="89892" bIns="69212" rtlCol="0" anchor="ctr">
            <a:noAutofit/>
          </a:bodyPr>
          <a:p>
            <a:pPr marL="0" algn="ctr" rtl="0" eaLnBrk="1" latinLnBrk="0" hangingPunct="1">
              <a:spcBef>
                <a:spcPts val="0"/>
              </a:spcBef>
              <a:spcAft>
                <a:spcPts val="0"/>
              </a:spcAft>
            </a:pPr>
            <a:r>
              <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rPr>
              <a:t>新型采购方式的</a:t>
            </a:r>
            <a:endPar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endParaRPr>
          </a:p>
          <a:p>
            <a:pPr marL="0" algn="ctr" rtl="0" eaLnBrk="1" latinLnBrk="0" hangingPunct="1">
              <a:spcBef>
                <a:spcPts val="0"/>
              </a:spcBef>
              <a:spcAft>
                <a:spcPts val="0"/>
              </a:spcAft>
            </a:pPr>
            <a:r>
              <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rPr>
              <a:t>优化</a:t>
            </a:r>
            <a:endPar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endParaRPr>
          </a:p>
        </p:txBody>
      </p:sp>
      <p:sp>
        <p:nvSpPr>
          <p:cNvPr id="94" name="圆角矩形 21"/>
          <p:cNvSpPr/>
          <p:nvPr>
            <p:custDataLst>
              <p:tags r:id="rId16"/>
            </p:custDataLst>
          </p:nvPr>
        </p:nvSpPr>
        <p:spPr>
          <a:xfrm>
            <a:off x="6799865" y="2097066"/>
            <a:ext cx="1861211" cy="2099414"/>
          </a:xfrm>
          <a:custGeom>
            <a:avLst/>
            <a:gdLst>
              <a:gd name="connsiteX0" fmla="*/ 1453104 w 1453104"/>
              <a:gd name="connsiteY0" fmla="*/ 0 h 2363992"/>
              <a:gd name="connsiteX1" fmla="*/ 1453104 w 1453104"/>
              <a:gd name="connsiteY1" fmla="*/ 2363992 h 2363992"/>
              <a:gd name="connsiteX2" fmla="*/ 805125 w 1453104"/>
              <a:gd name="connsiteY2" fmla="*/ 2339803 h 2363992"/>
              <a:gd name="connsiteX3" fmla="*/ 1 w 1453104"/>
              <a:gd name="connsiteY3" fmla="*/ 2329859 h 2363992"/>
              <a:gd name="connsiteX4" fmla="*/ 0 w 1453104"/>
              <a:gd name="connsiteY4" fmla="*/ 2329859 h 2363992"/>
              <a:gd name="connsiteX5" fmla="*/ 0 w 1453104"/>
              <a:gd name="connsiteY5" fmla="*/ 34133 h 2363992"/>
              <a:gd name="connsiteX6" fmla="*/ 1 w 1453104"/>
              <a:gd name="connsiteY6" fmla="*/ 34133 h 2363992"/>
              <a:gd name="connsiteX7" fmla="*/ 805125 w 1453104"/>
              <a:gd name="connsiteY7" fmla="*/ 24189 h 236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3104" h="2363992">
                <a:moveTo>
                  <a:pt x="1453104" y="0"/>
                </a:moveTo>
                <a:lnTo>
                  <a:pt x="1453104" y="2363992"/>
                </a:lnTo>
                <a:lnTo>
                  <a:pt x="805125" y="2339803"/>
                </a:lnTo>
                <a:cubicBezTo>
                  <a:pt x="540406" y="2333228"/>
                  <a:pt x="271812" y="2329859"/>
                  <a:pt x="1" y="2329859"/>
                </a:cubicBezTo>
                <a:lnTo>
                  <a:pt x="0" y="2329859"/>
                </a:lnTo>
                <a:lnTo>
                  <a:pt x="0" y="34133"/>
                </a:lnTo>
                <a:lnTo>
                  <a:pt x="1" y="34133"/>
                </a:lnTo>
                <a:cubicBezTo>
                  <a:pt x="271812" y="34133"/>
                  <a:pt x="540406" y="30765"/>
                  <a:pt x="805125" y="24189"/>
                </a:cubicBezTo>
                <a:close/>
              </a:path>
            </a:pathLst>
          </a:custGeom>
          <a:gradFill>
            <a:gsLst>
              <a:gs pos="0">
                <a:schemeClr val="accent2">
                  <a:alpha val="0"/>
                </a:schemeClr>
              </a:gs>
              <a:gs pos="58000">
                <a:schemeClr val="accent2">
                  <a:alpha val="22000"/>
                </a:schemeClr>
              </a:gs>
              <a:gs pos="100000">
                <a:schemeClr val="accent2">
                  <a:alpha val="10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0008" tIns="1418256" rIns="90072" bIns="75562" rtlCol="0" anchor="ctr">
            <a:noAutofit/>
          </a:bodyPr>
          <a:p>
            <a:pPr marL="0" algn="ctr" rtl="0" eaLnBrk="1" latinLnBrk="0" hangingPunct="1">
              <a:spcBef>
                <a:spcPts val="0"/>
              </a:spcBef>
              <a:spcAft>
                <a:spcPts val="0"/>
              </a:spcAft>
            </a:pPr>
            <a:r>
              <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rPr>
              <a:t>环保、健康劳动</a:t>
            </a:r>
            <a:endPar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endParaRPr>
          </a:p>
          <a:p>
            <a:pPr marL="0" algn="ctr" rtl="0" eaLnBrk="1" latinLnBrk="0" hangingPunct="1">
              <a:spcBef>
                <a:spcPts val="0"/>
              </a:spcBef>
              <a:spcAft>
                <a:spcPts val="0"/>
              </a:spcAft>
            </a:pPr>
            <a:r>
              <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rPr>
              <a:t>方式的实现</a:t>
            </a:r>
            <a:endPar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endParaRPr>
          </a:p>
        </p:txBody>
      </p:sp>
      <p:sp>
        <p:nvSpPr>
          <p:cNvPr id="95" name="圆角矩形 46"/>
          <p:cNvSpPr/>
          <p:nvPr>
            <p:custDataLst>
              <p:tags r:id="rId17"/>
            </p:custDataLst>
          </p:nvPr>
        </p:nvSpPr>
        <p:spPr>
          <a:xfrm>
            <a:off x="8778831" y="2049964"/>
            <a:ext cx="1861211" cy="2283113"/>
          </a:xfrm>
          <a:custGeom>
            <a:avLst/>
            <a:gdLst>
              <a:gd name="connsiteX0" fmla="*/ 1453102 w 1453102"/>
              <a:gd name="connsiteY0" fmla="*/ 0 h 2569995"/>
              <a:gd name="connsiteX1" fmla="*/ 1453102 w 1453102"/>
              <a:gd name="connsiteY1" fmla="*/ 2569995 h 2569995"/>
              <a:gd name="connsiteX2" fmla="*/ 888538 w 1453102"/>
              <a:gd name="connsiteY2" fmla="*/ 2519453 h 2569995"/>
              <a:gd name="connsiteX3" fmla="*/ 133887 w 1453102"/>
              <a:gd name="connsiteY3" fmla="*/ 2471991 h 2569995"/>
              <a:gd name="connsiteX4" fmla="*/ 0 w 1453102"/>
              <a:gd name="connsiteY4" fmla="*/ 2466993 h 2569995"/>
              <a:gd name="connsiteX5" fmla="*/ 0 w 1453102"/>
              <a:gd name="connsiteY5" fmla="*/ 103001 h 2569995"/>
              <a:gd name="connsiteX6" fmla="*/ 133887 w 1453102"/>
              <a:gd name="connsiteY6" fmla="*/ 98003 h 2569995"/>
              <a:gd name="connsiteX7" fmla="*/ 888538 w 1453102"/>
              <a:gd name="connsiteY7" fmla="*/ 50542 h 2569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3102" h="2569995">
                <a:moveTo>
                  <a:pt x="1453102" y="0"/>
                </a:moveTo>
                <a:lnTo>
                  <a:pt x="1453102" y="2569995"/>
                </a:lnTo>
                <a:lnTo>
                  <a:pt x="888538" y="2519453"/>
                </a:lnTo>
                <a:cubicBezTo>
                  <a:pt x="641964" y="2500694"/>
                  <a:pt x="390194" y="2484820"/>
                  <a:pt x="133887" y="2471991"/>
                </a:cubicBezTo>
                <a:lnTo>
                  <a:pt x="0" y="2466993"/>
                </a:lnTo>
                <a:lnTo>
                  <a:pt x="0" y="103001"/>
                </a:lnTo>
                <a:lnTo>
                  <a:pt x="133887" y="98003"/>
                </a:lnTo>
                <a:cubicBezTo>
                  <a:pt x="390194" y="85175"/>
                  <a:pt x="641964" y="69300"/>
                  <a:pt x="888538" y="50542"/>
                </a:cubicBezTo>
                <a:close/>
              </a:path>
            </a:pathLst>
          </a:custGeom>
          <a:gradFill>
            <a:gsLst>
              <a:gs pos="0">
                <a:schemeClr val="accent1">
                  <a:alpha val="0"/>
                </a:schemeClr>
              </a:gs>
              <a:gs pos="58000">
                <a:schemeClr val="accent1">
                  <a:alpha val="22000"/>
                </a:schemeClr>
              </a:gs>
              <a:gs pos="100000">
                <a:schemeClr val="accent1">
                  <a:alpha val="10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0124" tIns="1532286" rIns="89956" bIns="134887" rtlCol="0" anchor="ctr">
            <a:noAutofit/>
          </a:bodyPr>
          <a:p>
            <a:pPr marL="0" algn="ctr" rtl="0" eaLnBrk="1" latinLnBrk="0" hangingPunct="1">
              <a:spcBef>
                <a:spcPts val="0"/>
              </a:spcBef>
              <a:spcAft>
                <a:spcPts val="0"/>
              </a:spcAft>
            </a:pPr>
            <a:r>
              <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rPr>
              <a:t>日常生活劳动效率的提高</a:t>
            </a:r>
            <a:endPar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endParaRPr>
          </a:p>
        </p:txBody>
      </p:sp>
      <p:sp>
        <p:nvSpPr>
          <p:cNvPr id="96" name="矩形 95"/>
          <p:cNvSpPr/>
          <p:nvPr>
            <p:custDataLst>
              <p:tags r:id="rId18"/>
            </p:custDataLst>
          </p:nvPr>
        </p:nvSpPr>
        <p:spPr>
          <a:xfrm>
            <a:off x="922655" y="4392295"/>
            <a:ext cx="1766570" cy="82423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chemeClr val="tx1">
                    <a:lumMod val="75000"/>
                    <a:lumOff val="25000"/>
                  </a:schemeClr>
                </a:solidFill>
                <a:latin typeface="+mn-ea"/>
                <a:sym typeface="+mn-ea"/>
              </a:rPr>
              <a:t>智能家电如扫地机器人和智能烤箱的普及，改变了传统家务劳动模式，大幅提升了家庭生活的便捷性和效率。</a:t>
            </a:r>
            <a:endParaRPr lang="zh-CN" altLang="en-US" sz="1600" kern="0" dirty="0">
              <a:ln>
                <a:noFill/>
                <a:prstDash val="sysDot"/>
              </a:ln>
              <a:solidFill>
                <a:schemeClr val="tx1">
                  <a:lumMod val="75000"/>
                  <a:lumOff val="25000"/>
                </a:schemeClr>
              </a:solidFill>
              <a:latin typeface="+mn-ea"/>
              <a:sym typeface="+mn-ea"/>
            </a:endParaRPr>
          </a:p>
        </p:txBody>
      </p:sp>
      <p:sp>
        <p:nvSpPr>
          <p:cNvPr id="98" name="矩形 97"/>
          <p:cNvSpPr/>
          <p:nvPr>
            <p:custDataLst>
              <p:tags r:id="rId19"/>
            </p:custDataLst>
          </p:nvPr>
        </p:nvSpPr>
        <p:spPr>
          <a:xfrm>
            <a:off x="2991485" y="4248150"/>
            <a:ext cx="1743710" cy="79629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chemeClr val="tx1">
                    <a:lumMod val="75000"/>
                    <a:lumOff val="25000"/>
                  </a:schemeClr>
                </a:solidFill>
                <a:latin typeface="+mn-ea"/>
                <a:sym typeface="+mn-ea"/>
              </a:rPr>
              <a:t>线上购物和社区团购等新型采购方式优化了家庭物资管理流程，使购物更加方便快捷，与现代生活节奏相契合。</a:t>
            </a:r>
            <a:endParaRPr lang="zh-CN" altLang="en-US" sz="1600" kern="0" dirty="0">
              <a:ln>
                <a:noFill/>
                <a:prstDash val="sysDot"/>
              </a:ln>
              <a:solidFill>
                <a:schemeClr val="tx1">
                  <a:lumMod val="75000"/>
                  <a:lumOff val="25000"/>
                </a:schemeClr>
              </a:solidFill>
              <a:latin typeface="+mn-ea"/>
              <a:sym typeface="+mn-ea"/>
            </a:endParaRPr>
          </a:p>
        </p:txBody>
      </p:sp>
      <p:sp>
        <p:nvSpPr>
          <p:cNvPr id="99" name="矩形 98"/>
          <p:cNvSpPr/>
          <p:nvPr>
            <p:custDataLst>
              <p:tags r:id="rId20"/>
            </p:custDataLst>
          </p:nvPr>
        </p:nvSpPr>
        <p:spPr>
          <a:xfrm>
            <a:off x="7000240" y="4248150"/>
            <a:ext cx="1777365" cy="82423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chemeClr val="tx1">
                    <a:lumMod val="75000"/>
                    <a:lumOff val="25000"/>
                  </a:schemeClr>
                </a:solidFill>
                <a:latin typeface="+mn-ea"/>
                <a:sym typeface="+mn-ea"/>
              </a:rPr>
              <a:t>采用环保和健康的生活劳动方式，如使用无害清洁剂和绿色烹饪，不仅保护了环境，也提升了生活质量。</a:t>
            </a:r>
            <a:endParaRPr lang="zh-CN" altLang="en-US" sz="1600" kern="0" dirty="0">
              <a:ln>
                <a:noFill/>
                <a:prstDash val="sysDot"/>
              </a:ln>
              <a:solidFill>
                <a:schemeClr val="tx1">
                  <a:lumMod val="75000"/>
                  <a:lumOff val="25000"/>
                </a:schemeClr>
              </a:solidFill>
              <a:latin typeface="+mn-ea"/>
              <a:sym typeface="+mn-ea"/>
            </a:endParaRPr>
          </a:p>
        </p:txBody>
      </p:sp>
      <p:sp>
        <p:nvSpPr>
          <p:cNvPr id="100" name="矩形 99"/>
          <p:cNvSpPr/>
          <p:nvPr>
            <p:custDataLst>
              <p:tags r:id="rId21"/>
            </p:custDataLst>
          </p:nvPr>
        </p:nvSpPr>
        <p:spPr>
          <a:xfrm>
            <a:off x="9020175" y="4392295"/>
            <a:ext cx="1765935" cy="82423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chemeClr val="tx1">
                    <a:lumMod val="75000"/>
                    <a:lumOff val="25000"/>
                  </a:schemeClr>
                </a:solidFill>
                <a:latin typeface="+mn-ea"/>
                <a:sym typeface="+mn-ea"/>
              </a:rPr>
              <a:t>结合现代科技和消费理念，日常生活劳动效率得到显著提高，使个体有更多时间享受生活，提升整体生活品质。</a:t>
            </a:r>
            <a:endParaRPr lang="zh-CN" altLang="en-US" sz="1600" kern="0" dirty="0">
              <a:ln>
                <a:noFill/>
                <a:prstDash val="sysDot"/>
              </a:ln>
              <a:solidFill>
                <a:schemeClr val="tx1">
                  <a:lumMod val="75000"/>
                  <a:lumOff val="25000"/>
                </a:schemeClr>
              </a:solidFill>
              <a:latin typeface="+mn-ea"/>
              <a:sym typeface="+mn-ea"/>
            </a:endParaRPr>
          </a:p>
        </p:txBody>
      </p:sp>
      <p:pic>
        <p:nvPicPr>
          <p:cNvPr id="101" name="任意多边形: 形状 41" descr="/data/temp/a7b59c49-73d8-4244-85c1-b408fcb295d6/8b92e9a2-a13a-11f0-a452-6a0bf625640f.jpeg8b92e9a2-a13a-11f0-a452-6a0bf625640f"/>
          <p:cNvPicPr/>
          <p:nvPr>
            <p:custDataLst>
              <p:tags r:id="rId22"/>
            </p:custDataLst>
          </p:nvPr>
        </p:nvPicPr>
        <p:blipFill>
          <a:blip r:embed="rId23"/>
          <a:srcRect l="29813" r="29813"/>
        </p:blipFill>
        <p:spPr>
          <a:xfrm>
            <a:off x="4884149" y="956519"/>
            <a:ext cx="1846686" cy="3204436"/>
          </a:xfrm>
          <a:custGeom>
            <a:avLst/>
            <a:gdLst>
              <a:gd name="connsiteX0" fmla="*/ 1742703 w 1742703"/>
              <a:gd name="connsiteY0" fmla="*/ 0 h 3062114"/>
              <a:gd name="connsiteX1" fmla="*/ 1714295 w 1742703"/>
              <a:gd name="connsiteY1" fmla="*/ 2570 h 3062114"/>
              <a:gd name="connsiteX2" fmla="*/ 822149 w 1742703"/>
              <a:gd name="connsiteY2" fmla="*/ 36207 h 3062114"/>
              <a:gd name="connsiteX3" fmla="*/ 93613 w 1742703"/>
              <a:gd name="connsiteY3" fmla="*/ 14306 h 3062114"/>
              <a:gd name="connsiteX4" fmla="*/ 0 w 1742703"/>
              <a:gd name="connsiteY4" fmla="*/ 7591 h 3062114"/>
              <a:gd name="connsiteX5" fmla="*/ 0 w 1742703"/>
              <a:gd name="connsiteY5" fmla="*/ 43763 h 3062114"/>
              <a:gd name="connsiteX6" fmla="*/ 0 w 1742703"/>
              <a:gd name="connsiteY6" fmla="*/ 3029724 h 3062114"/>
              <a:gd name="connsiteX7" fmla="*/ 0 w 1742703"/>
              <a:gd name="connsiteY7" fmla="*/ 3054524 h 3062114"/>
              <a:gd name="connsiteX8" fmla="*/ 93613 w 1742703"/>
              <a:gd name="connsiteY8" fmla="*/ 3047809 h 3062114"/>
              <a:gd name="connsiteX9" fmla="*/ 822149 w 1742703"/>
              <a:gd name="connsiteY9" fmla="*/ 3025907 h 3062114"/>
              <a:gd name="connsiteX10" fmla="*/ 1714295 w 1742703"/>
              <a:gd name="connsiteY10" fmla="*/ 3059544 h 3062114"/>
              <a:gd name="connsiteX11" fmla="*/ 1742703 w 1742703"/>
              <a:gd name="connsiteY11" fmla="*/ 3062114 h 3062114"/>
              <a:gd name="connsiteX12" fmla="*/ 1742703 w 1742703"/>
              <a:gd name="connsiteY12" fmla="*/ 3029724 h 3062114"/>
              <a:gd name="connsiteX13" fmla="*/ 1742703 w 1742703"/>
              <a:gd name="connsiteY13" fmla="*/ 43763 h 306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2703" h="3062114">
                <a:moveTo>
                  <a:pt x="1742703" y="0"/>
                </a:moveTo>
                <a:lnTo>
                  <a:pt x="1714295" y="2570"/>
                </a:lnTo>
                <a:cubicBezTo>
                  <a:pt x="1449093" y="24022"/>
                  <a:pt x="1145178" y="36207"/>
                  <a:pt x="822149" y="36207"/>
                </a:cubicBezTo>
                <a:cubicBezTo>
                  <a:pt x="563726" y="36207"/>
                  <a:pt x="317536" y="28409"/>
                  <a:pt x="93613" y="14306"/>
                </a:cubicBezTo>
                <a:lnTo>
                  <a:pt x="0" y="7591"/>
                </a:lnTo>
                <a:lnTo>
                  <a:pt x="0" y="43763"/>
                </a:lnTo>
                <a:lnTo>
                  <a:pt x="0" y="3029724"/>
                </a:lnTo>
                <a:lnTo>
                  <a:pt x="0" y="3054524"/>
                </a:lnTo>
                <a:lnTo>
                  <a:pt x="93613" y="3047809"/>
                </a:lnTo>
                <a:cubicBezTo>
                  <a:pt x="317536" y="3033706"/>
                  <a:pt x="563726" y="3025907"/>
                  <a:pt x="822149" y="3025907"/>
                </a:cubicBezTo>
                <a:cubicBezTo>
                  <a:pt x="1145178" y="3025907"/>
                  <a:pt x="1449093" y="3038092"/>
                  <a:pt x="1714295" y="3059544"/>
                </a:cubicBezTo>
                <a:lnTo>
                  <a:pt x="1742703" y="3062114"/>
                </a:lnTo>
                <a:lnTo>
                  <a:pt x="1742703" y="3029724"/>
                </a:lnTo>
                <a:lnTo>
                  <a:pt x="1742703" y="43763"/>
                </a:lnTo>
                <a:close/>
              </a:path>
            </a:pathLst>
          </a:custGeom>
          <a:blipFill>
            <a:blip r:embed="rId24"/>
            <a:stretch>
              <a:fillRect l="-80726" r="-79559"/>
            </a:stretch>
          </a:blipFill>
          <a:ln>
            <a:noFill/>
          </a:ln>
          <a:effectLst/>
        </p:spPr>
        <p:style>
          <a:lnRef idx="2">
            <a:schemeClr val="accent1">
              <a:shade val="50000"/>
            </a:schemeClr>
          </a:lnRef>
          <a:fillRef idx="1">
            <a:schemeClr val="accent1"/>
          </a:fillRef>
          <a:effectRef idx="0">
            <a:schemeClr val="accent1"/>
          </a:effectRef>
          <a:fontRef idx="minor">
            <a:schemeClr val="lt1"/>
          </a:fontRef>
        </p:style>
      </p:pic>
      <p:sp>
        <p:nvSpPr>
          <p:cNvPr id="102" name="任意多边形: 形状 45"/>
          <p:cNvSpPr/>
          <p:nvPr>
            <p:custDataLst>
              <p:tags r:id="rId25"/>
            </p:custDataLst>
          </p:nvPr>
        </p:nvSpPr>
        <p:spPr>
          <a:xfrm flipH="1">
            <a:off x="4884149" y="1816472"/>
            <a:ext cx="1846408" cy="2344346"/>
          </a:xfrm>
          <a:custGeom>
            <a:avLst/>
            <a:gdLst>
              <a:gd name="connsiteX0" fmla="*/ 1742703 w 1742703"/>
              <a:gd name="connsiteY0" fmla="*/ 0 h 3062114"/>
              <a:gd name="connsiteX1" fmla="*/ 1714295 w 1742703"/>
              <a:gd name="connsiteY1" fmla="*/ 2570 h 3062114"/>
              <a:gd name="connsiteX2" fmla="*/ 822149 w 1742703"/>
              <a:gd name="connsiteY2" fmla="*/ 36207 h 3062114"/>
              <a:gd name="connsiteX3" fmla="*/ 93613 w 1742703"/>
              <a:gd name="connsiteY3" fmla="*/ 14306 h 3062114"/>
              <a:gd name="connsiteX4" fmla="*/ 0 w 1742703"/>
              <a:gd name="connsiteY4" fmla="*/ 7591 h 3062114"/>
              <a:gd name="connsiteX5" fmla="*/ 0 w 1742703"/>
              <a:gd name="connsiteY5" fmla="*/ 43763 h 3062114"/>
              <a:gd name="connsiteX6" fmla="*/ 0 w 1742703"/>
              <a:gd name="connsiteY6" fmla="*/ 3029724 h 3062114"/>
              <a:gd name="connsiteX7" fmla="*/ 0 w 1742703"/>
              <a:gd name="connsiteY7" fmla="*/ 3054524 h 3062114"/>
              <a:gd name="connsiteX8" fmla="*/ 93613 w 1742703"/>
              <a:gd name="connsiteY8" fmla="*/ 3047809 h 3062114"/>
              <a:gd name="connsiteX9" fmla="*/ 822149 w 1742703"/>
              <a:gd name="connsiteY9" fmla="*/ 3025907 h 3062114"/>
              <a:gd name="connsiteX10" fmla="*/ 1714295 w 1742703"/>
              <a:gd name="connsiteY10" fmla="*/ 3059544 h 3062114"/>
              <a:gd name="connsiteX11" fmla="*/ 1742703 w 1742703"/>
              <a:gd name="connsiteY11" fmla="*/ 3062114 h 3062114"/>
              <a:gd name="connsiteX12" fmla="*/ 1742703 w 1742703"/>
              <a:gd name="connsiteY12" fmla="*/ 3029724 h 3062114"/>
              <a:gd name="connsiteX13" fmla="*/ 1742703 w 1742703"/>
              <a:gd name="connsiteY13" fmla="*/ 43763 h 306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2703" h="3062114">
                <a:moveTo>
                  <a:pt x="1742703" y="0"/>
                </a:moveTo>
                <a:lnTo>
                  <a:pt x="1714295" y="2570"/>
                </a:lnTo>
                <a:cubicBezTo>
                  <a:pt x="1449093" y="24022"/>
                  <a:pt x="1145178" y="36207"/>
                  <a:pt x="822149" y="36207"/>
                </a:cubicBezTo>
                <a:cubicBezTo>
                  <a:pt x="563726" y="36207"/>
                  <a:pt x="317536" y="28409"/>
                  <a:pt x="93613" y="14306"/>
                </a:cubicBezTo>
                <a:lnTo>
                  <a:pt x="0" y="7591"/>
                </a:lnTo>
                <a:lnTo>
                  <a:pt x="0" y="43763"/>
                </a:lnTo>
                <a:lnTo>
                  <a:pt x="0" y="3029724"/>
                </a:lnTo>
                <a:lnTo>
                  <a:pt x="0" y="3054524"/>
                </a:lnTo>
                <a:lnTo>
                  <a:pt x="93613" y="3047809"/>
                </a:lnTo>
                <a:cubicBezTo>
                  <a:pt x="317536" y="3033706"/>
                  <a:pt x="563726" y="3025907"/>
                  <a:pt x="822149" y="3025907"/>
                </a:cubicBezTo>
                <a:cubicBezTo>
                  <a:pt x="1145178" y="3025907"/>
                  <a:pt x="1449093" y="3038092"/>
                  <a:pt x="1714295" y="3059544"/>
                </a:cubicBezTo>
                <a:lnTo>
                  <a:pt x="1742703" y="3062114"/>
                </a:lnTo>
                <a:lnTo>
                  <a:pt x="1742703" y="3029724"/>
                </a:lnTo>
                <a:lnTo>
                  <a:pt x="1742703" y="43763"/>
                </a:lnTo>
                <a:close/>
              </a:path>
            </a:pathLst>
          </a:custGeom>
          <a:gradFill>
            <a:gsLst>
              <a:gs pos="0">
                <a:schemeClr val="accent1">
                  <a:alpha val="0"/>
                </a:schemeClr>
              </a:gs>
              <a:gs pos="58000">
                <a:schemeClr val="accent1">
                  <a:alpha val="22000"/>
                </a:schemeClr>
              </a:gs>
              <a:gs pos="100000">
                <a:schemeClr val="accent1">
                  <a:alpha val="100000"/>
                </a:schemeClr>
              </a:gs>
            </a:gsLst>
            <a:lin ang="5400000" scaled="1"/>
          </a:gradFill>
          <a:ln w="3175" cap="flat" cmpd="sng" algn="ctr">
            <a:solidFill>
              <a:schemeClr val="tx1">
                <a:lumMod val="40000"/>
                <a:lumOff val="60000"/>
                <a:alpha val="2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96873" tIns="1626065" rIns="97178" bIns="98893" rtlCol="0" anchor="ctr">
            <a:noAutofit/>
          </a:bodyPr>
          <a:p>
            <a:pPr marL="0" algn="ctr" rtl="0" eaLnBrk="1" latinLnBrk="0" hangingPunct="1">
              <a:spcBef>
                <a:spcPts val="0"/>
              </a:spcBef>
              <a:spcAft>
                <a:spcPts val="0"/>
              </a:spcAft>
            </a:pPr>
            <a:r>
              <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rPr>
              <a:t>现代消费理念的</a:t>
            </a:r>
            <a:endPar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endParaRPr>
          </a:p>
          <a:p>
            <a:pPr marL="0" algn="ctr" rtl="0" eaLnBrk="1" latinLnBrk="0" hangingPunct="1">
              <a:spcBef>
                <a:spcPts val="0"/>
              </a:spcBef>
              <a:spcAft>
                <a:spcPts val="0"/>
              </a:spcAft>
            </a:pPr>
            <a:r>
              <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rPr>
              <a:t>推动</a:t>
            </a:r>
            <a:endParaRPr lang="zh-CN" altLang="zh-CN" sz="1600" b="1" kern="1200">
              <a:solidFill>
                <a:srgbClr val="FFFFFF"/>
              </a:solidFill>
              <a:effectLst/>
              <a:latin typeface="微软雅黑" panose="020B0503020204020204" charset="-122"/>
              <a:ea typeface="微软雅黑" panose="020B0503020204020204" charset="-122"/>
              <a:cs typeface="微软雅黑" panose="020B0503020204020204" charset="-122"/>
            </a:endParaRPr>
          </a:p>
        </p:txBody>
      </p:sp>
      <p:sp>
        <p:nvSpPr>
          <p:cNvPr id="103" name="矩形 102"/>
          <p:cNvSpPr/>
          <p:nvPr>
            <p:custDataLst>
              <p:tags r:id="rId26"/>
            </p:custDataLst>
          </p:nvPr>
        </p:nvSpPr>
        <p:spPr>
          <a:xfrm>
            <a:off x="4855845" y="4208145"/>
            <a:ext cx="1903730" cy="79629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chemeClr val="tx1">
                    <a:lumMod val="75000"/>
                    <a:lumOff val="25000"/>
                  </a:schemeClr>
                </a:solidFill>
                <a:latin typeface="+mn-ea"/>
                <a:sym typeface="+mn-ea"/>
              </a:rPr>
              <a:t>现代消费理念推动劳动方式向环保、健康方向发展，如使用可降解清洁用品和绿色烹饪方式，体现了对可持续生活方式的追求。</a:t>
            </a:r>
            <a:endParaRPr lang="zh-CN" altLang="en-US" sz="1600" kern="0" dirty="0">
              <a:ln>
                <a:noFill/>
                <a:prstDash val="sysDot"/>
              </a:ln>
              <a:solidFill>
                <a:schemeClr val="tx1">
                  <a:lumMod val="75000"/>
                  <a:lumOff val="25000"/>
                </a:schemeClr>
              </a:solidFill>
              <a:latin typeface="+mn-ea"/>
              <a:sym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2" name="图片 1"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6" name="标题"/>
          <p:cNvSpPr>
            <a:spLocks noGrp="1"/>
          </p:cNvSpPr>
          <p:nvPr>
            <p:custDataLst>
              <p:tags r:id="rId9"/>
            </p:custDataLst>
          </p:nvPr>
        </p:nvSpPr>
        <p:spPr>
          <a:xfrm>
            <a:off x="610870" y="1858645"/>
            <a:ext cx="10969625" cy="1852930"/>
          </a:xfrm>
          <a:prstGeom prst="rect">
            <a:avLst/>
          </a:prstGeom>
        </p:spPr>
        <p:txBody>
          <a:bodyPr vert="horz" wrap="square" lIns="91440" tIns="45720" rIns="91440" bIns="45720" rtlCol="0" anchor="b" anchorCtr="0"/>
          <a:lstStyle>
            <a:lvl1pPr algn="l" defTabSz="914400" rtl="0" eaLnBrk="1" latinLnBrk="0" hangingPunct="1">
              <a:lnSpc>
                <a:spcPct val="100000"/>
              </a:lnSpc>
              <a:spcBef>
                <a:spcPct val="0"/>
              </a:spcBef>
              <a:buNone/>
              <a:defRPr sz="6000" b="1" i="0" u="none" kern="1200" spc="0">
                <a:solidFill>
                  <a:schemeClr val="tx1">
                    <a:lumMod val="85000"/>
                    <a:lumOff val="15000"/>
                  </a:schemeClr>
                </a:solidFill>
                <a:effectLst/>
                <a:uFill>
                  <a:solidFill>
                    <a:srgbClr val="738468"/>
                  </a:solidFill>
                </a:uFill>
                <a:latin typeface="+mj-ea"/>
                <a:ea typeface="+mj-ea"/>
                <a:cs typeface="+mj-cs"/>
              </a:defRPr>
            </a:lvl1pPr>
          </a:lstStyle>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项目六　日常生活劳动</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42390" y="90805"/>
            <a:ext cx="8318500" cy="110807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六、教育与社会意义</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（一）对个人成长教育的意义</a:t>
            </a:r>
            <a:endParaRPr lang="zh-CN" altLang="en-US" sz="2800">
              <a:solidFill>
                <a:schemeClr val="accent6">
                  <a:lumMod val="75000"/>
                </a:schemeClr>
              </a:solidFill>
            </a:endParaRPr>
          </a:p>
        </p:txBody>
      </p:sp>
      <p:sp>
        <p:nvSpPr>
          <p:cNvPr id="2" name="矩形 5"/>
          <p:cNvSpPr/>
          <p:nvPr>
            <p:custDataLst>
              <p:tags r:id="rId2"/>
            </p:custDataLst>
          </p:nvPr>
        </p:nvSpPr>
        <p:spPr>
          <a:xfrm>
            <a:off x="897255" y="3566160"/>
            <a:ext cx="2251710" cy="481965"/>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1"/>
                </a:solidFill>
                <a:latin typeface="+mn-ea"/>
                <a:cs typeface="+mn-ea"/>
              </a:rPr>
              <a:t>劳动实践与能力培养</a:t>
            </a:r>
            <a:endParaRPr lang="zh-CN" altLang="en-US" sz="1600" b="1" dirty="0">
              <a:solidFill>
                <a:schemeClr val="accent1"/>
              </a:solidFill>
              <a:latin typeface="+mn-ea"/>
              <a:cs typeface="+mn-ea"/>
            </a:endParaRPr>
          </a:p>
        </p:txBody>
      </p:sp>
      <p:sp>
        <p:nvSpPr>
          <p:cNvPr id="3" name="矩形 8"/>
          <p:cNvSpPr/>
          <p:nvPr>
            <p:custDataLst>
              <p:tags r:id="rId3"/>
            </p:custDataLst>
          </p:nvPr>
        </p:nvSpPr>
        <p:spPr>
          <a:xfrm>
            <a:off x="980896" y="404791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劳动实践是个人成长教育的重要组成部分，通过参与劳动，个体能够将理论知识转化为实际操作能力，从而培养动手能力与创新思维。</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4c75cc22-cc95-4f44-801f-d54f6de79293/23fb8143-a13b-11f0-981f-a6b003ba3062.jpg@base@tag=imgScale&amp;m=1&amp;w=475&amp;h=738&amp;q=9523fb8143-a13b-11f0-981f-a6b003ba3062"/>
          <p:cNvPicPr>
            <a:picLocks noChangeAspect="1"/>
          </p:cNvPicPr>
          <p:nvPr>
            <p:custDataLst>
              <p:tags r:id="rId4"/>
            </p:custDataLst>
          </p:nvPr>
        </p:nvPicPr>
        <p:blipFill>
          <a:blip r:embed="rId5"/>
          <a:srcRect l="17816" r="17816"/>
          <a:stretch>
            <a:fillRect/>
          </a:stretch>
        </p:blipFill>
        <p:spPr>
          <a:xfrm>
            <a:off x="1388745" y="1417955"/>
            <a:ext cx="1268730" cy="197167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02360" y="2073910"/>
            <a:ext cx="408940" cy="43307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4c75cc22-cc95-4f44-801f-d54f6de79293/23fb822b-a13b-11f0-981f-a6b003ba3062.jpg@base@tag=imgScale&amp;m=1&amp;w=475&amp;h=738&amp;q=9523fb822b-a13b-11f0-981f-a6b003ba3062"/>
          <p:cNvPicPr>
            <a:picLocks noChangeAspect="1"/>
          </p:cNvPicPr>
          <p:nvPr>
            <p:custDataLst>
              <p:tags r:id="rId7"/>
            </p:custDataLst>
          </p:nvPr>
        </p:nvPicPr>
        <p:blipFill>
          <a:blip r:embed="rId8"/>
          <a:srcRect l="1690" r="1690"/>
          <a:stretch>
            <a:fillRect/>
          </a:stretch>
        </p:blipFill>
        <p:spPr>
          <a:xfrm>
            <a:off x="4020820" y="1421765"/>
            <a:ext cx="1268730" cy="197167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00145" y="2063750"/>
            <a:ext cx="408940" cy="43307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35680" y="3561715"/>
            <a:ext cx="2251710" cy="481965"/>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2"/>
                </a:solidFill>
                <a:latin typeface="+mn-ea"/>
                <a:cs typeface="+mn-ea"/>
              </a:rPr>
              <a:t>挫折与成功体验的价值</a:t>
            </a:r>
            <a:endParaRPr lang="zh-CN" altLang="en-US" sz="1600" b="1">
              <a:solidFill>
                <a:schemeClr val="accent2"/>
              </a:solidFill>
              <a:latin typeface="+mn-ea"/>
              <a:cs typeface="+mn-ea"/>
            </a:endParaRPr>
          </a:p>
        </p:txBody>
      </p:sp>
      <p:sp>
        <p:nvSpPr>
          <p:cNvPr id="21" name="矩形 14"/>
          <p:cNvSpPr/>
          <p:nvPr>
            <p:custDataLst>
              <p:tags r:id="rId11"/>
            </p:custDataLst>
          </p:nvPr>
        </p:nvSpPr>
        <p:spPr>
          <a:xfrm>
            <a:off x="3619619" y="405362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劳动过程中的挫折与成功体验对个体成长至关重要，有助于个体形成坚韧不拔的意志品质与积极乐观的生活态度。</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一群商业人士组装拼图，合作的概念，团队合作，帮助和支持在商业，象征联系和联系。商业策略。"/>
          <p:cNvPicPr>
            <a:picLocks noChangeAspect="1"/>
          </p:cNvPicPr>
          <p:nvPr>
            <p:custDataLst>
              <p:tags r:id="rId12"/>
            </p:custDataLst>
          </p:nvPr>
        </p:nvPicPr>
        <p:blipFill>
          <a:blip r:embed="rId13"/>
          <a:srcRect l="28551" r="28551"/>
          <a:stretch>
            <a:fillRect/>
          </a:stretch>
        </p:blipFill>
        <p:spPr>
          <a:xfrm>
            <a:off x="6654800" y="1421765"/>
            <a:ext cx="1268730" cy="197167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38570" y="2063750"/>
            <a:ext cx="408940" cy="43307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53150" y="3561715"/>
            <a:ext cx="2251710" cy="481965"/>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3"/>
                </a:solidFill>
                <a:latin typeface="+mn-ea"/>
                <a:cs typeface="+mn-ea"/>
              </a:rPr>
              <a:t>培养坚韧不拔的意志品质</a:t>
            </a:r>
            <a:endParaRPr lang="zh-CN" altLang="en-US" sz="1600" b="1">
              <a:solidFill>
                <a:schemeClr val="accent3"/>
              </a:solidFill>
              <a:latin typeface="+mn-ea"/>
              <a:cs typeface="+mn-ea"/>
            </a:endParaRPr>
          </a:p>
        </p:txBody>
      </p:sp>
      <p:sp>
        <p:nvSpPr>
          <p:cNvPr id="30" name="矩形 23"/>
          <p:cNvSpPr/>
          <p:nvPr>
            <p:custDataLst>
              <p:tags r:id="rId16"/>
            </p:custDataLst>
          </p:nvPr>
        </p:nvSpPr>
        <p:spPr>
          <a:xfrm>
            <a:off x="6152515" y="4053840"/>
            <a:ext cx="225234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在劳动教育中，个体通过面对和克服劳动过程中的困难，培养出坚韧不拔的意志品质，这对于个人成长具有深远意义。</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4c75cc22-cc95-4f44-801f-d54f6de79293/23fb82db-a13b-11f0-981f-a6b003ba3062.jpg@base@tag=imgScale&amp;m=1&amp;w=475&amp;h=738&amp;q=9523fb82db-a13b-11f0-981f-a6b003ba3062"/>
          <p:cNvPicPr>
            <a:picLocks noChangeAspect="1"/>
          </p:cNvPicPr>
          <p:nvPr>
            <p:custDataLst>
              <p:tags r:id="rId17"/>
            </p:custDataLst>
          </p:nvPr>
        </p:nvPicPr>
        <p:blipFill rotWithShape="1">
          <a:blip r:embed="rId18"/>
          <a:srcRect l="17816" r="17816"/>
          <a:stretch>
            <a:fillRect/>
          </a:stretch>
        </p:blipFill>
        <p:spPr>
          <a:xfrm>
            <a:off x="9215120" y="1417955"/>
            <a:ext cx="1268730" cy="197167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55405" y="2073910"/>
            <a:ext cx="408940" cy="43307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27440" y="3566160"/>
            <a:ext cx="2251710" cy="481965"/>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4"/>
                </a:solidFill>
                <a:latin typeface="+mn-ea"/>
                <a:cs typeface="+mn-ea"/>
              </a:rPr>
              <a:t>劳动教育与职业规划</a:t>
            </a:r>
            <a:endParaRPr lang="zh-CN" altLang="en-US" sz="1600" b="1" dirty="0">
              <a:solidFill>
                <a:schemeClr val="accent4"/>
              </a:solidFill>
              <a:latin typeface="+mn-ea"/>
              <a:cs typeface="+mn-ea"/>
            </a:endParaRPr>
          </a:p>
        </p:txBody>
      </p:sp>
      <p:sp>
        <p:nvSpPr>
          <p:cNvPr id="34" name="矩形 25"/>
          <p:cNvSpPr/>
          <p:nvPr>
            <p:custDataLst>
              <p:tags r:id="rId21"/>
            </p:custDataLst>
          </p:nvPr>
        </p:nvSpPr>
        <p:spPr>
          <a:xfrm>
            <a:off x="8811329" y="404918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劳动教育引导个体认知不同职业劳动的价值，为职业规划与社会角色定位奠定基础，促进个体全面发展。</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Raising the standard"/>
          <p:cNvPicPr>
            <a:picLocks noChangeAspect="1"/>
          </p:cNvPicPr>
          <p:nvPr>
            <p:custDataLst>
              <p:tags r:id="rId2"/>
            </p:custDataLst>
          </p:nvPr>
        </p:nvPicPr>
        <p:blipFill>
          <a:blip r:embed="rId3"/>
          <a:srcRect l="24968" r="24968"/>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144135" y="443230"/>
            <a:ext cx="6377940" cy="441960"/>
          </a:xfrm>
        </p:spPr>
        <p:txBody>
          <a:bodyPr>
            <a:noAutofit/>
          </a:bodyPr>
          <a:lstStyle/>
          <a:p>
            <a:r>
              <a:rPr lang="zh-CN" altLang="en-US" sz="2800">
                <a:solidFill>
                  <a:schemeClr val="accent6">
                    <a:lumMod val="75000"/>
                  </a:schemeClr>
                </a:solidFill>
              </a:rPr>
              <a:t>（二）对社会和谐发展的意义</a:t>
            </a:r>
            <a:endParaRPr lang="zh-CN" altLang="en-US" sz="2800">
              <a:solidFill>
                <a:schemeClr val="accent6">
                  <a:lumMod val="75000"/>
                </a:schemeClr>
              </a:solidFill>
            </a:endParaRPr>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287645" y="2309045"/>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287645" y="175399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个体通过参与日常生活劳动，形成良好生活习惯与社会公德，进而影响社会整体风貌，提升社会成员的劳动素养。</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287645" y="148727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劳动素养与社会风貌</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288280" y="275866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当社会成员普遍具备较高的劳动素养，能够主动维护公共环境、参与社区互助时，社会成员间的协作与互助将更加频繁，有助于社会和谐发展。</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288280" y="249193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社会成员间的协作与互助</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288280" y="3603270"/>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288915" y="407511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日常生活劳动所培养的责任感与协作精神，有助于构建和谐的社会关系，推动社会和谐发展。</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288280" y="369599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构建和谐社会关系</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287010" y="4630160"/>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287010" y="4981986"/>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劳动教育不仅促进个体能力的提升，还通过提高社会成员的劳动素养，减少社会矛盾，使社会秩序更加稳定。</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287010" y="4715259"/>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劳动教育与社会稳定</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39545" y="409575"/>
            <a:ext cx="970153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（三）在传承社会文化方面的意义</a:t>
            </a:r>
            <a:endParaRPr lang="zh-CN" altLang="en-US" sz="2800">
              <a:solidFill>
                <a:schemeClr val="accent6">
                  <a:lumMod val="75000"/>
                </a:schemeClr>
              </a:solidFill>
            </a:endParaRPr>
          </a:p>
        </p:txBody>
      </p:sp>
      <p:sp>
        <p:nvSpPr>
          <p:cNvPr id="2" name="矩形 3"/>
          <p:cNvSpPr/>
          <p:nvPr>
            <p:custDataLst>
              <p:tags r:id="rId2"/>
            </p:custDataLst>
          </p:nvPr>
        </p:nvSpPr>
        <p:spPr>
          <a:xfrm>
            <a:off x="2141746" y="198663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日常生活劳动蕴含丰富的社会文化内涵，通过劳动实践，让个体深入了解与传承传统文化。</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111" y="152304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400" b="1">
                <a:solidFill>
                  <a:schemeClr val="accent1"/>
                </a:solidFill>
                <a:latin typeface="+mn-ea"/>
                <a:cs typeface="+mn-ea"/>
                <a:sym typeface="+mn-ea"/>
              </a:rPr>
              <a:t>劳动实践与文化传承</a:t>
            </a:r>
            <a:endParaRPr lang="zh-CN" altLang="en-US" sz="2400" b="1">
              <a:solidFill>
                <a:schemeClr val="accent1"/>
              </a:solidFill>
              <a:latin typeface="+mn-ea"/>
              <a:cs typeface="+mn-ea"/>
              <a:sym typeface="+mn-ea"/>
            </a:endParaRPr>
          </a:p>
        </p:txBody>
      </p:sp>
      <p:sp>
        <p:nvSpPr>
          <p:cNvPr id="14" name="矩形 5"/>
          <p:cNvSpPr/>
          <p:nvPr>
            <p:custDataLst>
              <p:tags r:id="rId4"/>
            </p:custDataLst>
          </p:nvPr>
        </p:nvSpPr>
        <p:spPr>
          <a:xfrm>
            <a:off x="1241880" y="158909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50002" y="316846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传统烹饪技艺承载地域饮食文化，民俗节日中的劳动习俗传递民族文化记忆，个体在劳动过程中结合现代元素进行创新，赋予传统文化新的生命力。</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49366" y="270423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400" b="1">
                <a:solidFill>
                  <a:schemeClr val="accent2"/>
                </a:solidFill>
                <a:latin typeface="+mn-ea"/>
                <a:cs typeface="+mn-ea"/>
                <a:sym typeface="+mn-ea"/>
              </a:rPr>
              <a:t>传统技艺与现代创新结合</a:t>
            </a:r>
            <a:endParaRPr lang="zh-CN" altLang="en-US" sz="2400" b="1">
              <a:solidFill>
                <a:schemeClr val="accent2"/>
              </a:solidFill>
              <a:latin typeface="+mn-ea"/>
              <a:cs typeface="+mn-ea"/>
              <a:sym typeface="+mn-ea"/>
            </a:endParaRPr>
          </a:p>
        </p:txBody>
      </p:sp>
      <p:sp>
        <p:nvSpPr>
          <p:cNvPr id="17" name="矩形 9"/>
          <p:cNvSpPr/>
          <p:nvPr>
            <p:custDataLst>
              <p:tags r:id="rId7"/>
            </p:custDataLst>
          </p:nvPr>
        </p:nvSpPr>
        <p:spPr>
          <a:xfrm>
            <a:off x="1250136" y="277091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41111" y="435917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在劳动过程中，传统文化与现代创新的结合，不仅保留了文化精髓，还为传统文化注入了新的生命力，实现了文化的传承与发展。</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40476" y="389559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400" b="1">
                <a:solidFill>
                  <a:schemeClr val="accent3"/>
                </a:solidFill>
                <a:latin typeface="+mn-ea"/>
                <a:cs typeface="+mn-ea"/>
                <a:sym typeface="+mn-ea"/>
              </a:rPr>
              <a:t>传统文化的新生命力</a:t>
            </a:r>
            <a:endParaRPr lang="zh-CN" altLang="en-US" sz="2400" b="1">
              <a:solidFill>
                <a:schemeClr val="accent3"/>
              </a:solidFill>
              <a:latin typeface="+mn-ea"/>
              <a:cs typeface="+mn-ea"/>
              <a:sym typeface="+mn-ea"/>
            </a:endParaRPr>
          </a:p>
        </p:txBody>
      </p:sp>
      <p:sp>
        <p:nvSpPr>
          <p:cNvPr id="23" name="矩形 12"/>
          <p:cNvSpPr/>
          <p:nvPr>
            <p:custDataLst>
              <p:tags r:id="rId10"/>
            </p:custDataLst>
          </p:nvPr>
        </p:nvSpPr>
        <p:spPr>
          <a:xfrm>
            <a:off x="1241245" y="396163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50002" y="5511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劳动教育在传承社会文化方面发挥着重要作用，它不仅帮助个体认识和尊重传统文化，还鼓励他们在劳动中创新，推动文化的持续发展。</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49366" y="504757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400" b="1">
                <a:solidFill>
                  <a:schemeClr val="accent4"/>
                </a:solidFill>
                <a:latin typeface="+mn-ea"/>
                <a:cs typeface="+mn-ea"/>
                <a:sym typeface="+mn-ea"/>
              </a:rPr>
              <a:t>劳动教育与文化发展</a:t>
            </a:r>
            <a:endParaRPr lang="zh-CN" altLang="en-US" sz="2400" b="1">
              <a:solidFill>
                <a:schemeClr val="accent4"/>
              </a:solidFill>
              <a:latin typeface="+mn-ea"/>
              <a:cs typeface="+mn-ea"/>
              <a:sym typeface="+mn-ea"/>
            </a:endParaRPr>
          </a:p>
        </p:txBody>
      </p:sp>
      <p:sp>
        <p:nvSpPr>
          <p:cNvPr id="26" name="矩形 21"/>
          <p:cNvSpPr/>
          <p:nvPr>
            <p:custDataLst>
              <p:tags r:id="rId13"/>
            </p:custDataLst>
          </p:nvPr>
        </p:nvSpPr>
        <p:spPr>
          <a:xfrm>
            <a:off x="1250136" y="511425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98600" y="111125"/>
            <a:ext cx="9696450" cy="141033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七、发展趋势</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（一）智能化对日常生活劳动的影响趋势</a:t>
            </a:r>
            <a:endParaRPr lang="zh-CN" altLang="en-US" sz="2800">
              <a:solidFill>
                <a:schemeClr val="accent6">
                  <a:lumMod val="75000"/>
                </a:schemeClr>
              </a:solidFill>
            </a:endParaRPr>
          </a:p>
        </p:txBody>
      </p:sp>
      <p:sp>
        <p:nvSpPr>
          <p:cNvPr id="36" name="圆角矩形 35"/>
          <p:cNvSpPr/>
          <p:nvPr>
            <p:custDataLst>
              <p:tags r:id="rId2"/>
            </p:custDataLst>
          </p:nvPr>
        </p:nvSpPr>
        <p:spPr>
          <a:xfrm>
            <a:off x="1057002" y="1665198"/>
            <a:ext cx="4903013" cy="2011750"/>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37" name="图片 36" descr="/data/temp/3541e8ce-8ef8-425a-a778-fa49ee39775e/ee09cc8c-a13b-11f0-89a5-caa5613bfbd8.jpegee09cc8c-a13b-11f0-89a5-caa5613bfbd8"/>
          <p:cNvPicPr>
            <a:picLocks noChangeAspect="1"/>
          </p:cNvPicPr>
          <p:nvPr>
            <p:custDataLst>
              <p:tags r:id="rId3"/>
            </p:custDataLst>
          </p:nvPr>
        </p:nvPicPr>
        <p:blipFill rotWithShape="1">
          <a:blip r:embed="rId4"/>
          <a:srcRect l="19695" r="19695"/>
          <a:stretch>
            <a:fillRect/>
          </a:stretch>
        </p:blipFill>
        <p:spPr>
          <a:xfrm>
            <a:off x="1058186" y="1665198"/>
            <a:ext cx="1283756" cy="2011750"/>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55" name="正文"/>
          <p:cNvSpPr txBox="1"/>
          <p:nvPr>
            <p:custDataLst>
              <p:tags r:id="rId5"/>
            </p:custDataLst>
          </p:nvPr>
        </p:nvSpPr>
        <p:spPr>
          <a:xfrm>
            <a:off x="2647345" y="2393785"/>
            <a:ext cx="3096048" cy="1148389"/>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随着人工智能和物联网技术的进步，智能家电和家居系统正在逐步替代部分传统的人工劳动，如扫地机器人和智能洗碗机等设备的普及，使得清洁工作更加自动化。</a:t>
            </a:r>
            <a:endParaRPr lang="zh-CN" altLang="en-US" sz="1600" dirty="0">
              <a:solidFill>
                <a:schemeClr val="tx1">
                  <a:lumMod val="85000"/>
                  <a:lumOff val="15000"/>
                </a:schemeClr>
              </a:solidFill>
              <a:latin typeface="+mn-ea"/>
              <a:cs typeface="+mn-ea"/>
              <a:sym typeface="+mn-ea"/>
            </a:endParaRPr>
          </a:p>
        </p:txBody>
      </p:sp>
      <p:sp>
        <p:nvSpPr>
          <p:cNvPr id="38" name="矩形 37"/>
          <p:cNvSpPr/>
          <p:nvPr>
            <p:custDataLst>
              <p:tags r:id="rId6"/>
            </p:custDataLst>
          </p:nvPr>
        </p:nvSpPr>
        <p:spPr>
          <a:xfrm>
            <a:off x="2647345" y="1813757"/>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rPr>
              <a:t>智能家电与家居系统的发展</a:t>
            </a:r>
            <a:endParaRPr lang="zh-CN" altLang="en-US" b="1" dirty="0">
              <a:solidFill>
                <a:schemeClr val="accent1"/>
              </a:solidFill>
              <a:latin typeface="+mn-ea"/>
              <a:cs typeface="+mn-ea"/>
            </a:endParaRPr>
          </a:p>
        </p:txBody>
      </p:sp>
      <p:cxnSp>
        <p:nvCxnSpPr>
          <p:cNvPr id="39" name="直接连接符 38"/>
          <p:cNvCxnSpPr/>
          <p:nvPr>
            <p:custDataLst>
              <p:tags r:id="rId7"/>
            </p:custDataLst>
          </p:nvPr>
        </p:nvCxnSpPr>
        <p:spPr>
          <a:xfrm>
            <a:off x="2654447" y="2293168"/>
            <a:ext cx="294157" cy="0"/>
          </a:xfrm>
          <a:prstGeom prst="line">
            <a:avLst/>
          </a:prstGeom>
          <a:ln w="44450" cap="rnd">
            <a:gradFill>
              <a:gsLst>
                <a:gs pos="0">
                  <a:schemeClr val="accent1">
                    <a:alpha val="100000"/>
                  </a:schemeClr>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40" name="圆角矩形 39"/>
          <p:cNvSpPr/>
          <p:nvPr>
            <p:custDataLst>
              <p:tags r:id="rId8"/>
            </p:custDataLst>
          </p:nvPr>
        </p:nvSpPr>
        <p:spPr>
          <a:xfrm>
            <a:off x="6215701" y="1665198"/>
            <a:ext cx="4903013" cy="2011750"/>
          </a:xfrm>
          <a:prstGeom prst="roundRect">
            <a:avLst>
              <a:gd name="adj" fmla="val 8702"/>
            </a:avLst>
          </a:prstGeom>
          <a:gradFill>
            <a:gsLst>
              <a:gs pos="0">
                <a:schemeClr val="accent2">
                  <a:lumMod val="60000"/>
                  <a:lumOff val="40000"/>
                  <a:alpha val="0"/>
                </a:schemeClr>
              </a:gs>
              <a:gs pos="65000">
                <a:schemeClr val="accent2">
                  <a:lumMod val="60000"/>
                  <a:lumOff val="40000"/>
                  <a:alpha val="20000"/>
                </a:schemeClr>
              </a:gs>
            </a:gsLst>
            <a:lin ang="10800000" scaled="0"/>
          </a:gradFill>
          <a:ln>
            <a:noFill/>
          </a:ln>
          <a:effectLst>
            <a:outerShdw blurRad="215900" dist="38100" dir="5400000" algn="t" rotWithShape="0">
              <a:schemeClr val="accent2">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41" name="图片 40" descr="/data/temp/3541e8ce-8ef8-425a-a778-fa49ee39775e/ee09cd13-a13b-11f0-89a5-caa5613bfbd8.jpegee09cd13-a13b-11f0-89a5-caa5613bfbd8"/>
          <p:cNvPicPr>
            <a:picLocks noChangeAspect="1"/>
          </p:cNvPicPr>
          <p:nvPr>
            <p:custDataLst>
              <p:tags r:id="rId9"/>
            </p:custDataLst>
          </p:nvPr>
        </p:nvPicPr>
        <p:blipFill rotWithShape="1">
          <a:blip r:embed="rId10"/>
          <a:srcRect l="4991" r="4991"/>
          <a:stretch>
            <a:fillRect/>
          </a:stretch>
        </p:blipFill>
        <p:spPr>
          <a:xfrm>
            <a:off x="6216885" y="1665198"/>
            <a:ext cx="1283756" cy="2011750"/>
          </a:xfrm>
          <a:prstGeom prst="roundRect">
            <a:avLst>
              <a:gd name="adj" fmla="val 11894"/>
            </a:avLst>
          </a:prstGeom>
          <a:solidFill>
            <a:schemeClr val="accent2"/>
          </a:solidFill>
          <a:ln w="9525" cap="flat" cmpd="sng" algn="ctr">
            <a:solidFill>
              <a:schemeClr val="accent2">
                <a:alpha val="20000"/>
              </a:schemeClr>
            </a:solidFill>
            <a:prstDash val="solid"/>
            <a:round/>
            <a:headEnd type="none" w="med" len="med"/>
            <a:tailEnd type="none" w="med" len="med"/>
          </a:ln>
          <a:effectLst>
            <a:outerShdw blurRad="50800" dist="38100" dir="2700000" algn="tl" rotWithShape="0">
              <a:schemeClr val="accent2">
                <a:lumMod val="75000"/>
                <a:alpha val="12000"/>
              </a:schemeClr>
            </a:outerShdw>
          </a:effectLst>
        </p:spPr>
      </p:pic>
      <p:sp>
        <p:nvSpPr>
          <p:cNvPr id="42" name="正文"/>
          <p:cNvSpPr txBox="1"/>
          <p:nvPr>
            <p:custDataLst>
              <p:tags r:id="rId11"/>
            </p:custDataLst>
          </p:nvPr>
        </p:nvSpPr>
        <p:spPr>
          <a:xfrm>
            <a:off x="7806043" y="2393785"/>
            <a:ext cx="3096048" cy="1148389"/>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自动化清洁设备如扫地机器人等的普及，正在改变人们的清洁习惯，提高家庭清洁工作的效率和便捷性。</a:t>
            </a:r>
            <a:endParaRPr lang="zh-CN" altLang="en-US" sz="1600" dirty="0">
              <a:solidFill>
                <a:schemeClr val="tx1">
                  <a:lumMod val="85000"/>
                  <a:lumOff val="15000"/>
                </a:schemeClr>
              </a:solidFill>
              <a:latin typeface="+mn-ea"/>
              <a:cs typeface="+mn-ea"/>
              <a:sym typeface="+mn-ea"/>
            </a:endParaRPr>
          </a:p>
        </p:txBody>
      </p:sp>
      <p:sp>
        <p:nvSpPr>
          <p:cNvPr id="43" name="矩形 42"/>
          <p:cNvSpPr/>
          <p:nvPr>
            <p:custDataLst>
              <p:tags r:id="rId12"/>
            </p:custDataLst>
          </p:nvPr>
        </p:nvSpPr>
        <p:spPr>
          <a:xfrm>
            <a:off x="7806043" y="1813757"/>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自动化清洁劳动的普及</a:t>
            </a:r>
            <a:endParaRPr lang="zh-CN" altLang="en-US" b="1">
              <a:solidFill>
                <a:schemeClr val="accent2"/>
              </a:solidFill>
              <a:latin typeface="+mn-ea"/>
              <a:cs typeface="+mn-ea"/>
            </a:endParaRPr>
          </a:p>
        </p:txBody>
      </p:sp>
      <p:cxnSp>
        <p:nvCxnSpPr>
          <p:cNvPr id="44" name="直接连接符 43"/>
          <p:cNvCxnSpPr/>
          <p:nvPr>
            <p:custDataLst>
              <p:tags r:id="rId13"/>
            </p:custDataLst>
          </p:nvPr>
        </p:nvCxnSpPr>
        <p:spPr>
          <a:xfrm>
            <a:off x="7813146" y="2293168"/>
            <a:ext cx="294157" cy="0"/>
          </a:xfrm>
          <a:prstGeom prst="line">
            <a:avLst/>
          </a:prstGeom>
          <a:ln w="44450" cap="rnd">
            <a:gradFill>
              <a:gsLst>
                <a:gs pos="0">
                  <a:schemeClr val="accent2">
                    <a:alpha val="100000"/>
                  </a:schemeClr>
                </a:gs>
                <a:gs pos="100000">
                  <a:schemeClr val="accent2">
                    <a:alpha val="26000"/>
                  </a:schemeClr>
                </a:gs>
              </a:gsLst>
              <a:lin ang="0"/>
              <a:tileRect/>
            </a:gradFill>
            <a:round/>
          </a:ln>
          <a:effectLst>
            <a:outerShdw blurRad="50800" dist="25400" dir="5400000" algn="t" rotWithShape="0">
              <a:schemeClr val="accent2">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45" name="圆角矩形 44"/>
          <p:cNvSpPr/>
          <p:nvPr>
            <p:custDataLst>
              <p:tags r:id="rId14"/>
            </p:custDataLst>
          </p:nvPr>
        </p:nvSpPr>
        <p:spPr>
          <a:xfrm>
            <a:off x="1055819" y="3991821"/>
            <a:ext cx="4903013" cy="2011750"/>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46" name="图片 45" descr="/data/temp/3541e8ce-8ef8-425a-a778-fa49ee39775e/ee09cdce-a13b-11f0-89a5-caa5613bfbd8.jpegee09cdce-a13b-11f0-89a5-caa5613bfbd8"/>
          <p:cNvPicPr>
            <a:picLocks noChangeAspect="1"/>
          </p:cNvPicPr>
          <p:nvPr>
            <p:custDataLst>
              <p:tags r:id="rId15"/>
            </p:custDataLst>
          </p:nvPr>
        </p:nvPicPr>
        <p:blipFill rotWithShape="1">
          <a:blip r:embed="rId16"/>
          <a:srcRect l="2107" r="2107"/>
          <a:stretch>
            <a:fillRect/>
          </a:stretch>
        </p:blipFill>
        <p:spPr>
          <a:xfrm>
            <a:off x="1057002" y="3991821"/>
            <a:ext cx="1283756" cy="2011750"/>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47" name="正文"/>
          <p:cNvSpPr txBox="1"/>
          <p:nvPr>
            <p:custDataLst>
              <p:tags r:id="rId17"/>
            </p:custDataLst>
          </p:nvPr>
        </p:nvSpPr>
        <p:spPr>
          <a:xfrm>
            <a:off x="2646161" y="4720407"/>
            <a:ext cx="3096048" cy="1148389"/>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智能家居控制系统允许用户远程管理家庭设备，进一步提升了人们在日常生活中对各种家用设备的控制和管理能力。</a:t>
            </a:r>
            <a:endParaRPr lang="zh-CN" altLang="en-US" sz="1600" dirty="0">
              <a:solidFill>
                <a:schemeClr val="tx1">
                  <a:lumMod val="85000"/>
                  <a:lumOff val="15000"/>
                </a:schemeClr>
              </a:solidFill>
              <a:latin typeface="+mn-ea"/>
              <a:cs typeface="+mn-ea"/>
              <a:sym typeface="+mn-ea"/>
            </a:endParaRPr>
          </a:p>
        </p:txBody>
      </p:sp>
      <p:sp>
        <p:nvSpPr>
          <p:cNvPr id="48" name="矩形 47"/>
          <p:cNvSpPr/>
          <p:nvPr>
            <p:custDataLst>
              <p:tags r:id="rId18"/>
            </p:custDataLst>
          </p:nvPr>
        </p:nvSpPr>
        <p:spPr>
          <a:xfrm>
            <a:off x="2646161" y="4140379"/>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智能家居控制系统的便捷性</a:t>
            </a:r>
            <a:endParaRPr lang="zh-CN" altLang="en-US" b="1">
              <a:solidFill>
                <a:schemeClr val="accent1"/>
              </a:solidFill>
              <a:latin typeface="+mn-ea"/>
              <a:cs typeface="+mn-ea"/>
            </a:endParaRPr>
          </a:p>
        </p:txBody>
      </p:sp>
      <p:cxnSp>
        <p:nvCxnSpPr>
          <p:cNvPr id="49" name="直接连接符 48"/>
          <p:cNvCxnSpPr/>
          <p:nvPr>
            <p:custDataLst>
              <p:tags r:id="rId19"/>
            </p:custDataLst>
          </p:nvPr>
        </p:nvCxnSpPr>
        <p:spPr>
          <a:xfrm>
            <a:off x="2653263" y="4619790"/>
            <a:ext cx="294157" cy="0"/>
          </a:xfrm>
          <a:prstGeom prst="line">
            <a:avLst/>
          </a:prstGeom>
          <a:ln w="44450" cap="rnd">
            <a:gradFill>
              <a:gsLst>
                <a:gs pos="0">
                  <a:schemeClr val="accent1">
                    <a:alpha val="100000"/>
                  </a:schemeClr>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50" name="圆角矩形 49"/>
          <p:cNvSpPr/>
          <p:nvPr>
            <p:custDataLst>
              <p:tags r:id="rId20"/>
            </p:custDataLst>
          </p:nvPr>
        </p:nvSpPr>
        <p:spPr>
          <a:xfrm>
            <a:off x="6214517" y="3991821"/>
            <a:ext cx="4903013" cy="2011750"/>
          </a:xfrm>
          <a:prstGeom prst="roundRect">
            <a:avLst>
              <a:gd name="adj" fmla="val 8702"/>
            </a:avLst>
          </a:prstGeom>
          <a:gradFill>
            <a:gsLst>
              <a:gs pos="0">
                <a:schemeClr val="accent2">
                  <a:lumMod val="60000"/>
                  <a:lumOff val="40000"/>
                  <a:alpha val="0"/>
                </a:schemeClr>
              </a:gs>
              <a:gs pos="65000">
                <a:schemeClr val="accent2">
                  <a:lumMod val="60000"/>
                  <a:lumOff val="40000"/>
                  <a:alpha val="20000"/>
                </a:schemeClr>
              </a:gs>
            </a:gsLst>
            <a:lin ang="10800000" scaled="0"/>
          </a:gradFill>
          <a:ln>
            <a:noFill/>
          </a:ln>
          <a:effectLst>
            <a:outerShdw blurRad="215900" dist="38100" dir="5400000" algn="t" rotWithShape="0">
              <a:schemeClr val="accent2">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51" name="图片 50" descr="/data/temp/3541e8ce-8ef8-425a-a778-fa49ee39775e/ee09ce4b-a13b-11f0-89a5-caa5613bfbd8.jpegee09ce4b-a13b-11f0-89a5-caa5613bfbd8"/>
          <p:cNvPicPr>
            <a:picLocks noChangeAspect="1"/>
          </p:cNvPicPr>
          <p:nvPr>
            <p:custDataLst>
              <p:tags r:id="rId21"/>
            </p:custDataLst>
          </p:nvPr>
        </p:nvPicPr>
        <p:blipFill rotWithShape="1">
          <a:blip r:embed="rId22"/>
          <a:srcRect l="16414" r="16414"/>
          <a:stretch>
            <a:fillRect/>
          </a:stretch>
        </p:blipFill>
        <p:spPr>
          <a:xfrm>
            <a:off x="6215701" y="3991821"/>
            <a:ext cx="1283756" cy="2011750"/>
          </a:xfrm>
          <a:prstGeom prst="roundRect">
            <a:avLst>
              <a:gd name="adj" fmla="val 11894"/>
            </a:avLst>
          </a:prstGeom>
          <a:solidFill>
            <a:schemeClr val="accent2"/>
          </a:solidFill>
          <a:ln w="9525" cap="flat" cmpd="sng" algn="ctr">
            <a:solidFill>
              <a:schemeClr val="accent2">
                <a:alpha val="20000"/>
              </a:schemeClr>
            </a:solidFill>
            <a:prstDash val="solid"/>
            <a:round/>
            <a:headEnd type="none" w="med" len="med"/>
            <a:tailEnd type="none" w="med" len="med"/>
          </a:ln>
          <a:effectLst>
            <a:outerShdw blurRad="50800" dist="38100" dir="2700000" algn="tl" rotWithShape="0">
              <a:schemeClr val="accent2">
                <a:lumMod val="75000"/>
                <a:alpha val="12000"/>
              </a:schemeClr>
            </a:outerShdw>
          </a:effectLst>
        </p:spPr>
      </p:pic>
      <p:sp>
        <p:nvSpPr>
          <p:cNvPr id="52" name="正文"/>
          <p:cNvSpPr txBox="1"/>
          <p:nvPr>
            <p:custDataLst>
              <p:tags r:id="rId23"/>
            </p:custDataLst>
          </p:nvPr>
        </p:nvSpPr>
        <p:spPr>
          <a:xfrm>
            <a:off x="7804860" y="4720407"/>
            <a:ext cx="3096048" cy="1148389"/>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随着智能技术的进一步发展，人类劳动的重心将逐渐从体力劳动转向劳动管理与决策，这标志着劳动方式的重大转变。</a:t>
            </a:r>
            <a:endParaRPr lang="zh-CN" altLang="en-US" sz="1600" dirty="0">
              <a:solidFill>
                <a:schemeClr val="tx1">
                  <a:lumMod val="85000"/>
                  <a:lumOff val="15000"/>
                </a:schemeClr>
              </a:solidFill>
              <a:latin typeface="+mn-ea"/>
              <a:cs typeface="+mn-ea"/>
              <a:sym typeface="+mn-ea"/>
            </a:endParaRPr>
          </a:p>
        </p:txBody>
      </p:sp>
      <p:sp>
        <p:nvSpPr>
          <p:cNvPr id="53" name="矩形 52"/>
          <p:cNvSpPr/>
          <p:nvPr>
            <p:custDataLst>
              <p:tags r:id="rId24"/>
            </p:custDataLst>
          </p:nvPr>
        </p:nvSpPr>
        <p:spPr>
          <a:xfrm>
            <a:off x="7804860" y="4140379"/>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劳动重心向管理与决策转移</a:t>
            </a:r>
            <a:endParaRPr lang="zh-CN" altLang="en-US" b="1">
              <a:solidFill>
                <a:schemeClr val="accent2"/>
              </a:solidFill>
              <a:latin typeface="+mn-ea"/>
              <a:cs typeface="+mn-ea"/>
            </a:endParaRPr>
          </a:p>
        </p:txBody>
      </p:sp>
      <p:cxnSp>
        <p:nvCxnSpPr>
          <p:cNvPr id="54" name="直接连接符 53"/>
          <p:cNvCxnSpPr/>
          <p:nvPr>
            <p:custDataLst>
              <p:tags r:id="rId25"/>
            </p:custDataLst>
          </p:nvPr>
        </p:nvCxnSpPr>
        <p:spPr>
          <a:xfrm>
            <a:off x="7811962" y="4619790"/>
            <a:ext cx="294157" cy="0"/>
          </a:xfrm>
          <a:prstGeom prst="line">
            <a:avLst/>
          </a:prstGeom>
          <a:ln w="44450" cap="rnd">
            <a:gradFill>
              <a:gsLst>
                <a:gs pos="0">
                  <a:schemeClr val="accent2">
                    <a:alpha val="100000"/>
                  </a:schemeClr>
                </a:gs>
                <a:gs pos="100000">
                  <a:schemeClr val="accent2">
                    <a:alpha val="26000"/>
                  </a:schemeClr>
                </a:gs>
              </a:gsLst>
              <a:lin ang="0"/>
              <a:tileRect/>
            </a:gradFill>
            <a:round/>
          </a:ln>
          <a:effectLst>
            <a:outerShdw blurRad="50800" dist="25400" dir="5400000" algn="t" rotWithShape="0">
              <a:schemeClr val="accent2">
                <a:lumMod val="75000"/>
                <a:alpha val="20000"/>
              </a:schemeClr>
            </a:outerShdw>
          </a:effectLst>
        </p:spPr>
        <p:style>
          <a:lnRef idx="2">
            <a:schemeClr val="accent1"/>
          </a:lnRef>
          <a:fillRef idx="0">
            <a:srgbClr val="FFFFFF"/>
          </a:fillRef>
          <a:effectRef idx="0">
            <a:srgbClr val="FFFFFF"/>
          </a:effectRef>
          <a:fontRef idx="minor">
            <a:schemeClr val="tx1"/>
          </a:fontRef>
        </p:style>
      </p:cxn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c28aeaf1-7aa7-4c07-bbec-784fe6a7a3fb/b8a3fe58-a13b-11f0-ae54-826130315bc8.jpg@base@tag=imgScale&amp;m=1&amp;w=1423&amp;h=1781&amp;q=95b8a3fe58-a13b-11f0-ae54-826130315bc8"/>
          <p:cNvPicPr>
            <a:picLocks noChangeAspect="1"/>
          </p:cNvPicPr>
          <p:nvPr>
            <p:custDataLst>
              <p:tags r:id="rId2"/>
            </p:custDataLst>
          </p:nvPr>
        </p:nvPicPr>
        <p:blipFill>
          <a:blip r:embed="rId3"/>
          <a:srcRect l="12130" r="12130"/>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440180" y="375285"/>
            <a:ext cx="9976485" cy="441960"/>
          </a:xfrm>
        </p:spPr>
        <p:txBody>
          <a:bodyPr>
            <a:noAutofit/>
          </a:bodyPr>
          <a:lstStyle/>
          <a:p>
            <a:r>
              <a:rPr lang="zh-CN" altLang="en-US" sz="2800">
                <a:solidFill>
                  <a:schemeClr val="accent6">
                    <a:lumMod val="75000"/>
                  </a:schemeClr>
                </a:solidFill>
              </a:rPr>
              <a:t>（二）绿色环保理念融入的趋势</a:t>
            </a:r>
            <a:endParaRPr lang="zh-CN" altLang="en-US" sz="2800">
              <a:solidFill>
                <a:schemeClr val="accent6">
                  <a:lumMod val="75000"/>
                </a:schemeClr>
              </a:solidFill>
            </a:endParaRPr>
          </a:p>
        </p:txBody>
      </p:sp>
      <p:sp>
        <p:nvSpPr>
          <p:cNvPr id="3" name="边界"/>
          <p:cNvSpPr/>
          <p:nvPr>
            <p:custDataLst>
              <p:tags r:id="rId5"/>
            </p:custDataLst>
          </p:nvPr>
        </p:nvSpPr>
        <p:spPr>
          <a:xfrm>
            <a:off x="622300" y="1242060"/>
            <a:ext cx="5943600"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panose="020B0503020204020204" charset="-122"/>
              <a:sym typeface="+mn-ea"/>
            </a:endParaRPr>
          </a:p>
        </p:txBody>
      </p:sp>
      <p:sp>
        <p:nvSpPr>
          <p:cNvPr id="4" name="矩形 8"/>
          <p:cNvSpPr/>
          <p:nvPr>
            <p:custDataLst>
              <p:tags r:id="rId6"/>
            </p:custDataLst>
          </p:nvPr>
        </p:nvSpPr>
        <p:spPr>
          <a:xfrm>
            <a:off x="622300" y="1235710"/>
            <a:ext cx="46863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1021080" y="1236345"/>
            <a:ext cx="548703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绿色清洁用品与节能家电的普及</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1019810" y="1590675"/>
            <a:ext cx="548703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绿色环保理念的推广使得绿色清洁用品和节能家电的市场占有率不断提升，反映了消费者对环保产品的偏好和需求。</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762837" y="1651061"/>
            <a:ext cx="10160" cy="68326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622300" y="2458085"/>
            <a:ext cx="46863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1021080" y="2458720"/>
            <a:ext cx="548703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循环利用与垃圾分类的推广</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1019810" y="2813685"/>
            <a:ext cx="548703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循环利用和垃圾分类等环保劳动方式逐渐成为日常生活中的主流，这体现了社会对资源节约和环境保护的重视。</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762837" y="2873175"/>
            <a:ext cx="10160" cy="68326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622300" y="3681095"/>
            <a:ext cx="46863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1021080" y="3681730"/>
            <a:ext cx="548703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资源节约与环境保护的重视</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1019810" y="4036060"/>
            <a:ext cx="548703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日常生活劳动越来越注重资源节约与环境保护，这不仅有助于减少对环境的影响，也推动了可持续发展的实践。</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762837" y="4096559"/>
            <a:ext cx="10160" cy="683260"/>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622300" y="4904105"/>
            <a:ext cx="46863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1021080" y="4904740"/>
            <a:ext cx="548703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绿色、低碳劳动模式的形成</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1019810" y="5259070"/>
            <a:ext cx="548703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未来，日常生活劳动将形成更加注重绿色和低碳的劳动模式，这将有助于推动生态文明建设，促进社会的可持续发展。</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550035" y="720725"/>
            <a:ext cx="969200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（三）个性化需求对日常生活劳动的改变趋势</a:t>
            </a:r>
            <a:endParaRPr lang="zh-CN" altLang="en-US" sz="2800">
              <a:solidFill>
                <a:schemeClr val="accent6">
                  <a:lumMod val="75000"/>
                </a:schemeClr>
              </a:solidFill>
            </a:endParaRPr>
          </a:p>
        </p:txBody>
      </p:sp>
      <p:sp>
        <p:nvSpPr>
          <p:cNvPr id="36" name="矩形: 圆角 22"/>
          <p:cNvSpPr/>
          <p:nvPr>
            <p:custDataLst>
              <p:tags r:id="rId2"/>
            </p:custDataLst>
          </p:nvPr>
        </p:nvSpPr>
        <p:spPr>
          <a:xfrm>
            <a:off x="6494077" y="4110073"/>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3">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37" name="矩形: 圆角 55"/>
          <p:cNvSpPr/>
          <p:nvPr>
            <p:custDataLst>
              <p:tags r:id="rId3"/>
            </p:custDataLst>
          </p:nvPr>
        </p:nvSpPr>
        <p:spPr>
          <a:xfrm>
            <a:off x="1241245" y="2026872"/>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3">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dirty="0">
              <a:solidFill>
                <a:schemeClr val="tx1">
                  <a:lumMod val="85000"/>
                  <a:lumOff val="15000"/>
                </a:schemeClr>
              </a:solidFill>
              <a:latin typeface="+mn-ea"/>
              <a:cs typeface="+mn-ea"/>
              <a:sym typeface="+mn-ea"/>
            </a:endParaRPr>
          </a:p>
        </p:txBody>
      </p:sp>
      <p:sp>
        <p:nvSpPr>
          <p:cNvPr id="38" name="矩形: 圆角 11"/>
          <p:cNvSpPr/>
          <p:nvPr>
            <p:custDataLst>
              <p:tags r:id="rId4"/>
            </p:custDataLst>
          </p:nvPr>
        </p:nvSpPr>
        <p:spPr>
          <a:xfrm>
            <a:off x="6496406" y="2026872"/>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3">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39" name="矩形: 圆角 88"/>
          <p:cNvSpPr/>
          <p:nvPr>
            <p:custDataLst>
              <p:tags r:id="rId5"/>
            </p:custDataLst>
          </p:nvPr>
        </p:nvSpPr>
        <p:spPr>
          <a:xfrm>
            <a:off x="1241245" y="4110073"/>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3">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40" name="矩形: 圆角 23"/>
          <p:cNvSpPr/>
          <p:nvPr>
            <p:custDataLst>
              <p:tags r:id="rId6"/>
            </p:custDataLst>
          </p:nvPr>
        </p:nvSpPr>
        <p:spPr>
          <a:xfrm>
            <a:off x="6494077" y="4110073"/>
            <a:ext cx="4654305" cy="1650401"/>
          </a:xfrm>
          <a:prstGeom prst="roundRect">
            <a:avLst>
              <a:gd name="adj" fmla="val 6347"/>
            </a:avLst>
          </a:prstGeom>
          <a:gradFill flip="none" rotWithShape="1">
            <a:gsLst>
              <a:gs pos="0">
                <a:schemeClr val="accent3">
                  <a:lumMod val="20000"/>
                  <a:lumOff val="80000"/>
                  <a:alpha val="20000"/>
                </a:schemeClr>
              </a:gs>
              <a:gs pos="100000">
                <a:schemeClr val="bg1">
                  <a:alpha val="0"/>
                </a:schemeClr>
              </a:gs>
            </a:gsLst>
            <a:path path="circle">
              <a:fillToRect l="100000" t="100000"/>
            </a:path>
            <a:tileRect r="-100000" b="-100000"/>
          </a:gradFill>
          <a:ln w="15875">
            <a:solidFill>
              <a:schemeClr val="accent3">
                <a:lumMod val="40000"/>
                <a:lumOff val="60000"/>
                <a:alpha val="60000"/>
              </a:schemeClr>
            </a:solidFill>
          </a:ln>
          <a:effectLst>
            <a:outerShdw blurRad="279400" dist="228600" dir="2700000" algn="tl" rotWithShape="0">
              <a:schemeClr val="accent3">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日常生活劳动正向多元化、精细化方向发展，体现了个体独特生活品位与价值追求，同时也满足了人们对于高品质生活的向往。</a:t>
            </a:r>
            <a:endParaRPr lang="zh-CN" altLang="zh-CN" sz="1600">
              <a:solidFill>
                <a:schemeClr val="tx1">
                  <a:lumMod val="85000"/>
                  <a:lumOff val="15000"/>
                </a:schemeClr>
              </a:solidFill>
              <a:latin typeface="+mn-ea"/>
              <a:cs typeface="+mn-ea"/>
              <a:sym typeface="+mn-ea"/>
            </a:endParaRPr>
          </a:p>
        </p:txBody>
      </p:sp>
      <p:sp>
        <p:nvSpPr>
          <p:cNvPr id="41" name="任意多边形: 形状 26"/>
          <p:cNvSpPr/>
          <p:nvPr>
            <p:custDataLst>
              <p:tags r:id="rId7"/>
            </p:custDataLst>
          </p:nvPr>
        </p:nvSpPr>
        <p:spPr>
          <a:xfrm>
            <a:off x="7054759" y="4000032"/>
            <a:ext cx="3534038" cy="449216"/>
          </a:xfrm>
          <a:prstGeom prst="round2SameRect">
            <a:avLst>
              <a:gd name="adj1" fmla="val 0"/>
              <a:gd name="adj2" fmla="val 36291"/>
            </a:avLst>
          </a:prstGeom>
          <a:gradFill flip="none" rotWithShape="1">
            <a:gsLst>
              <a:gs pos="0">
                <a:schemeClr val="accent3">
                  <a:lumMod val="60000"/>
                  <a:lumOff val="40000"/>
                  <a:alpha val="100000"/>
                </a:schemeClr>
              </a:gs>
              <a:gs pos="66450">
                <a:schemeClr val="accent3">
                  <a:alpha val="100000"/>
                </a:schemeClr>
              </a:gs>
              <a:gs pos="100000">
                <a:schemeClr val="accent3">
                  <a:alpha val="100000"/>
                </a:schemeClr>
              </a:gs>
            </a:gsLst>
            <a:lin ang="2700000" scaled="1"/>
            <a:tileRect/>
          </a:gradFill>
          <a:ln>
            <a:noFill/>
          </a:ln>
          <a:effectLst>
            <a:outerShdw blurRad="101600" dist="76200" dir="2700000" algn="tl" rotWithShape="0">
              <a:schemeClr val="accent3">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rgbClr val="FFFFFF"/>
                </a:solidFill>
                <a:latin typeface="+mn-ea"/>
                <a:cs typeface="+mn-ea"/>
                <a:sym typeface="+mn-ea"/>
              </a:rPr>
              <a:t>多元化、精细化劳动的发展</a:t>
            </a:r>
            <a:endParaRPr lang="zh-CN" altLang="en-US" sz="2000" b="1">
              <a:solidFill>
                <a:srgbClr val="FFFFFF"/>
              </a:solidFill>
              <a:latin typeface="+mn-ea"/>
              <a:cs typeface="+mn-ea"/>
              <a:sym typeface="+mn-ea"/>
            </a:endParaRPr>
          </a:p>
        </p:txBody>
      </p:sp>
      <p:sp>
        <p:nvSpPr>
          <p:cNvPr id="42" name="等腰三角形 41"/>
          <p:cNvSpPr/>
          <p:nvPr>
            <p:custDataLst>
              <p:tags r:id="rId8"/>
            </p:custDataLst>
          </p:nvPr>
        </p:nvSpPr>
        <p:spPr>
          <a:xfrm>
            <a:off x="6899888" y="4000032"/>
            <a:ext cx="154552" cy="110136"/>
          </a:xfrm>
          <a:prstGeom prst="triangle">
            <a:avLst>
              <a:gd name="adj" fmla="val 100000"/>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3" name="等腰三角形 42"/>
          <p:cNvSpPr/>
          <p:nvPr>
            <p:custDataLst>
              <p:tags r:id="rId9"/>
            </p:custDataLst>
          </p:nvPr>
        </p:nvSpPr>
        <p:spPr>
          <a:xfrm flipH="1">
            <a:off x="10588282" y="4000032"/>
            <a:ext cx="154552" cy="110136"/>
          </a:xfrm>
          <a:prstGeom prst="triangle">
            <a:avLst>
              <a:gd name="adj" fmla="val 100000"/>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4" name="矩形: 圆角 5"/>
          <p:cNvSpPr/>
          <p:nvPr>
            <p:custDataLst>
              <p:tags r:id="rId10"/>
            </p:custDataLst>
          </p:nvPr>
        </p:nvSpPr>
        <p:spPr>
          <a:xfrm>
            <a:off x="1241245" y="2026872"/>
            <a:ext cx="4654305" cy="1650401"/>
          </a:xfrm>
          <a:prstGeom prst="roundRect">
            <a:avLst>
              <a:gd name="adj" fmla="val 6347"/>
            </a:avLst>
          </a:prstGeom>
          <a:gradFill flip="none" rotWithShape="1">
            <a:gsLst>
              <a:gs pos="0">
                <a:schemeClr val="accent3">
                  <a:lumMod val="20000"/>
                  <a:lumOff val="80000"/>
                  <a:alpha val="20000"/>
                </a:schemeClr>
              </a:gs>
              <a:gs pos="100000">
                <a:schemeClr val="bg1">
                  <a:alpha val="0"/>
                </a:schemeClr>
              </a:gs>
            </a:gsLst>
            <a:path path="circle">
              <a:fillToRect l="100000" t="100000"/>
            </a:path>
            <a:tileRect r="-100000" b="-100000"/>
          </a:gradFill>
          <a:ln w="15875">
            <a:solidFill>
              <a:schemeClr val="accent3">
                <a:lumMod val="40000"/>
                <a:lumOff val="60000"/>
                <a:alpha val="60000"/>
              </a:schemeClr>
            </a:solidFill>
          </a:ln>
          <a:effectLst>
            <a:outerShdw blurRad="279400" dist="228600" dir="2700000" algn="tl" rotWithShape="0">
              <a:schemeClr val="accent3">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dirty="0">
                <a:solidFill>
                  <a:schemeClr val="tx1">
                    <a:lumMod val="85000"/>
                    <a:lumOff val="15000"/>
                  </a:schemeClr>
                </a:solidFill>
                <a:latin typeface="+mn-ea"/>
                <a:cs typeface="+mn-ea"/>
                <a:sym typeface="+mn-ea"/>
              </a:rPr>
              <a:t>个体对生活品质的个性化追求催生了定制化劳动服务与产品，如家居收纳方案定制和私人营养师服务，满足不同群体的特殊需求。</a:t>
            </a:r>
            <a:endParaRPr lang="zh-CN" altLang="zh-CN" sz="1600" dirty="0">
              <a:solidFill>
                <a:schemeClr val="tx1">
                  <a:lumMod val="85000"/>
                  <a:lumOff val="15000"/>
                </a:schemeClr>
              </a:solidFill>
              <a:latin typeface="+mn-ea"/>
              <a:cs typeface="+mn-ea"/>
              <a:sym typeface="+mn-ea"/>
            </a:endParaRPr>
          </a:p>
        </p:txBody>
      </p:sp>
      <p:sp>
        <p:nvSpPr>
          <p:cNvPr id="45" name="任意多边形: 形状 6"/>
          <p:cNvSpPr/>
          <p:nvPr>
            <p:custDataLst>
              <p:tags r:id="rId11"/>
            </p:custDataLst>
          </p:nvPr>
        </p:nvSpPr>
        <p:spPr>
          <a:xfrm>
            <a:off x="1808480" y="1917065"/>
            <a:ext cx="3688715" cy="448945"/>
          </a:xfrm>
          <a:prstGeom prst="round2SameRect">
            <a:avLst>
              <a:gd name="adj1" fmla="val 0"/>
              <a:gd name="adj2" fmla="val 36291"/>
            </a:avLst>
          </a:prstGeom>
          <a:gradFill flip="none" rotWithShape="1">
            <a:gsLst>
              <a:gs pos="0">
                <a:schemeClr val="accent3">
                  <a:lumMod val="40000"/>
                  <a:lumOff val="60000"/>
                  <a:alpha val="100000"/>
                </a:schemeClr>
              </a:gs>
              <a:gs pos="69000">
                <a:schemeClr val="accent3">
                  <a:alpha val="100000"/>
                </a:schemeClr>
              </a:gs>
              <a:gs pos="100000">
                <a:schemeClr val="accent3">
                  <a:alpha val="100000"/>
                </a:schemeClr>
              </a:gs>
            </a:gsLst>
            <a:lin ang="2700000" scaled="1"/>
            <a:tileRect/>
          </a:gradFill>
          <a:ln>
            <a:noFill/>
          </a:ln>
          <a:effectLst>
            <a:outerShdw blurRad="101600" dist="76200" dir="2700000" algn="tl" rotWithShape="0">
              <a:schemeClr val="accent3">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rgbClr val="FFFFFF"/>
                </a:solidFill>
                <a:latin typeface="+mn-ea"/>
                <a:cs typeface="+mn-ea"/>
                <a:sym typeface="+mn-ea"/>
              </a:rPr>
              <a:t>定制化劳动服务与产品的兴起</a:t>
            </a:r>
            <a:endParaRPr lang="zh-CN" altLang="en-US" sz="2000" b="1" dirty="0">
              <a:solidFill>
                <a:srgbClr val="FFFFFF"/>
              </a:solidFill>
              <a:latin typeface="+mn-ea"/>
              <a:cs typeface="+mn-ea"/>
              <a:sym typeface="+mn-ea"/>
            </a:endParaRPr>
          </a:p>
        </p:txBody>
      </p:sp>
      <p:sp>
        <p:nvSpPr>
          <p:cNvPr id="46" name="等腰三角形 45"/>
          <p:cNvSpPr/>
          <p:nvPr>
            <p:custDataLst>
              <p:tags r:id="rId12"/>
            </p:custDataLst>
          </p:nvPr>
        </p:nvSpPr>
        <p:spPr>
          <a:xfrm>
            <a:off x="1653460" y="1916832"/>
            <a:ext cx="154552" cy="110136"/>
          </a:xfrm>
          <a:prstGeom prst="triangle">
            <a:avLst>
              <a:gd name="adj" fmla="val 100000"/>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7" name="等腰三角形 46"/>
          <p:cNvSpPr/>
          <p:nvPr>
            <p:custDataLst>
              <p:tags r:id="rId13"/>
            </p:custDataLst>
          </p:nvPr>
        </p:nvSpPr>
        <p:spPr>
          <a:xfrm flipH="1">
            <a:off x="5497376" y="1916832"/>
            <a:ext cx="154552" cy="110136"/>
          </a:xfrm>
          <a:prstGeom prst="triangle">
            <a:avLst>
              <a:gd name="adj" fmla="val 100000"/>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8" name="矩形: 圆角 10"/>
          <p:cNvSpPr/>
          <p:nvPr>
            <p:custDataLst>
              <p:tags r:id="rId14"/>
            </p:custDataLst>
          </p:nvPr>
        </p:nvSpPr>
        <p:spPr>
          <a:xfrm>
            <a:off x="6496406" y="2026872"/>
            <a:ext cx="4654305" cy="1650401"/>
          </a:xfrm>
          <a:prstGeom prst="roundRect">
            <a:avLst>
              <a:gd name="adj" fmla="val 6347"/>
            </a:avLst>
          </a:prstGeom>
          <a:gradFill flip="none" rotWithShape="1">
            <a:gsLst>
              <a:gs pos="0">
                <a:schemeClr val="accent3">
                  <a:lumMod val="20000"/>
                  <a:lumOff val="80000"/>
                  <a:alpha val="20000"/>
                </a:schemeClr>
              </a:gs>
              <a:gs pos="100000">
                <a:schemeClr val="bg1">
                  <a:alpha val="0"/>
                </a:schemeClr>
              </a:gs>
            </a:gsLst>
            <a:path path="circle">
              <a:fillToRect l="100000" t="100000"/>
            </a:path>
            <a:tileRect r="-100000" b="-100000"/>
          </a:gradFill>
          <a:ln w="15875">
            <a:solidFill>
              <a:schemeClr val="accent3">
                <a:lumMod val="40000"/>
                <a:lumOff val="60000"/>
                <a:alpha val="60000"/>
              </a:schemeClr>
            </a:solidFill>
          </a:ln>
          <a:effectLst>
            <a:outerShdw blurRad="279400" dist="228600" dir="2700000" algn="tl" rotWithShape="0">
              <a:schemeClr val="accent3">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随着对个性化需求的日益重视，市场对个性化家政服务的需求也在增长，这表明劳动服务正向更加个性化和专业化的方向发展。</a:t>
            </a:r>
            <a:endParaRPr lang="zh-CN" altLang="zh-CN" sz="1600">
              <a:solidFill>
                <a:schemeClr val="tx1">
                  <a:lumMod val="85000"/>
                  <a:lumOff val="15000"/>
                </a:schemeClr>
              </a:solidFill>
              <a:latin typeface="+mn-ea"/>
              <a:cs typeface="+mn-ea"/>
              <a:sym typeface="+mn-ea"/>
            </a:endParaRPr>
          </a:p>
        </p:txBody>
      </p:sp>
      <p:sp>
        <p:nvSpPr>
          <p:cNvPr id="49" name="任意多边形: 形状 11"/>
          <p:cNvSpPr/>
          <p:nvPr>
            <p:custDataLst>
              <p:tags r:id="rId15"/>
            </p:custDataLst>
          </p:nvPr>
        </p:nvSpPr>
        <p:spPr>
          <a:xfrm>
            <a:off x="7057088" y="1916832"/>
            <a:ext cx="3534038" cy="449216"/>
          </a:xfrm>
          <a:prstGeom prst="round2SameRect">
            <a:avLst>
              <a:gd name="adj1" fmla="val 0"/>
              <a:gd name="adj2" fmla="val 36291"/>
            </a:avLst>
          </a:prstGeom>
          <a:gradFill flip="none" rotWithShape="1">
            <a:gsLst>
              <a:gs pos="0">
                <a:schemeClr val="accent3">
                  <a:lumMod val="60000"/>
                  <a:lumOff val="40000"/>
                  <a:alpha val="100000"/>
                </a:schemeClr>
              </a:gs>
              <a:gs pos="66450">
                <a:schemeClr val="accent3">
                  <a:alpha val="100000"/>
                </a:schemeClr>
              </a:gs>
              <a:gs pos="100000">
                <a:schemeClr val="accent3">
                  <a:alpha val="100000"/>
                </a:schemeClr>
              </a:gs>
            </a:gsLst>
            <a:lin ang="2700000" scaled="1"/>
            <a:tileRect/>
          </a:gradFill>
          <a:ln>
            <a:noFill/>
          </a:ln>
          <a:effectLst>
            <a:outerShdw blurRad="101600" dist="76200" dir="2700000" algn="tl" rotWithShape="0">
              <a:schemeClr val="accent3">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rgbClr val="FFFFFF"/>
                </a:solidFill>
                <a:latin typeface="+mn-ea"/>
                <a:cs typeface="+mn-ea"/>
                <a:sym typeface="+mn-ea"/>
              </a:rPr>
              <a:t>个性化家政服务的市场需求</a:t>
            </a:r>
            <a:endParaRPr lang="zh-CN" altLang="en-US" sz="2000" b="1">
              <a:solidFill>
                <a:srgbClr val="FFFFFF"/>
              </a:solidFill>
              <a:latin typeface="+mn-ea"/>
              <a:cs typeface="+mn-ea"/>
              <a:sym typeface="+mn-ea"/>
            </a:endParaRPr>
          </a:p>
        </p:txBody>
      </p:sp>
      <p:sp>
        <p:nvSpPr>
          <p:cNvPr id="50" name="等腰三角形 49"/>
          <p:cNvSpPr/>
          <p:nvPr>
            <p:custDataLst>
              <p:tags r:id="rId16"/>
            </p:custDataLst>
          </p:nvPr>
        </p:nvSpPr>
        <p:spPr>
          <a:xfrm>
            <a:off x="6902216" y="1916832"/>
            <a:ext cx="154552" cy="110136"/>
          </a:xfrm>
          <a:prstGeom prst="triangle">
            <a:avLst>
              <a:gd name="adj" fmla="val 100000"/>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1" name="等腰三角形 50"/>
          <p:cNvSpPr/>
          <p:nvPr>
            <p:custDataLst>
              <p:tags r:id="rId17"/>
            </p:custDataLst>
          </p:nvPr>
        </p:nvSpPr>
        <p:spPr>
          <a:xfrm flipH="1">
            <a:off x="10590610" y="1916832"/>
            <a:ext cx="154552" cy="110136"/>
          </a:xfrm>
          <a:prstGeom prst="triangle">
            <a:avLst>
              <a:gd name="adj" fmla="val 100000"/>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2" name="矩形: 圆角 18"/>
          <p:cNvSpPr/>
          <p:nvPr>
            <p:custDataLst>
              <p:tags r:id="rId18"/>
            </p:custDataLst>
          </p:nvPr>
        </p:nvSpPr>
        <p:spPr>
          <a:xfrm>
            <a:off x="1241245" y="4110073"/>
            <a:ext cx="4654305" cy="1650401"/>
          </a:xfrm>
          <a:prstGeom prst="roundRect">
            <a:avLst>
              <a:gd name="adj" fmla="val 6347"/>
            </a:avLst>
          </a:prstGeom>
          <a:gradFill flip="none" rotWithShape="1">
            <a:gsLst>
              <a:gs pos="0">
                <a:schemeClr val="accent3">
                  <a:lumMod val="20000"/>
                  <a:lumOff val="80000"/>
                  <a:alpha val="20000"/>
                </a:schemeClr>
              </a:gs>
              <a:gs pos="100000">
                <a:schemeClr val="bg1">
                  <a:alpha val="0"/>
                </a:schemeClr>
              </a:gs>
            </a:gsLst>
            <a:path path="circle">
              <a:fillToRect l="100000" t="100000"/>
            </a:path>
            <a:tileRect r="-100000" b="-100000"/>
          </a:gradFill>
          <a:ln w="15875">
            <a:solidFill>
              <a:schemeClr val="accent3">
                <a:lumMod val="40000"/>
                <a:lumOff val="60000"/>
                <a:alpha val="60000"/>
              </a:schemeClr>
            </a:solidFill>
          </a:ln>
          <a:effectLst>
            <a:outerShdw blurRad="279400" dist="228600" dir="2700000" algn="tl" rotWithShape="0">
              <a:schemeClr val="accent3">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社交媒体与线上平台的发展促进了个体间劳动经验与创意的分享，这不仅丰富了日常生活劳动的内容，也推动了劳动方式的创新。</a:t>
            </a:r>
            <a:endParaRPr lang="zh-CN" altLang="zh-CN" sz="1600">
              <a:solidFill>
                <a:schemeClr val="tx1">
                  <a:lumMod val="85000"/>
                  <a:lumOff val="15000"/>
                </a:schemeClr>
              </a:solidFill>
              <a:latin typeface="+mn-ea"/>
              <a:cs typeface="+mn-ea"/>
              <a:sym typeface="+mn-ea"/>
            </a:endParaRPr>
          </a:p>
        </p:txBody>
      </p:sp>
      <p:sp>
        <p:nvSpPr>
          <p:cNvPr id="53" name="任意多边形: 形状 19"/>
          <p:cNvSpPr/>
          <p:nvPr>
            <p:custDataLst>
              <p:tags r:id="rId19"/>
            </p:custDataLst>
          </p:nvPr>
        </p:nvSpPr>
        <p:spPr>
          <a:xfrm>
            <a:off x="1808332" y="4000032"/>
            <a:ext cx="3534038" cy="449216"/>
          </a:xfrm>
          <a:prstGeom prst="round2SameRect">
            <a:avLst>
              <a:gd name="adj1" fmla="val 0"/>
              <a:gd name="adj2" fmla="val 36291"/>
            </a:avLst>
          </a:prstGeom>
          <a:gradFill flip="none" rotWithShape="1">
            <a:gsLst>
              <a:gs pos="0">
                <a:schemeClr val="accent3">
                  <a:lumMod val="40000"/>
                  <a:lumOff val="60000"/>
                  <a:alpha val="100000"/>
                </a:schemeClr>
              </a:gs>
              <a:gs pos="69000">
                <a:schemeClr val="accent3">
                  <a:alpha val="100000"/>
                </a:schemeClr>
              </a:gs>
              <a:gs pos="100000">
                <a:schemeClr val="accent3">
                  <a:alpha val="100000"/>
                </a:schemeClr>
              </a:gs>
            </a:gsLst>
            <a:lin ang="2700000" scaled="1"/>
            <a:tileRect/>
          </a:gradFill>
          <a:ln>
            <a:noFill/>
          </a:ln>
          <a:effectLst>
            <a:outerShdw blurRad="101600" dist="76200" dir="2700000" algn="tl" rotWithShape="0">
              <a:schemeClr val="accent3">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rgbClr val="FFFFFF"/>
                </a:solidFill>
                <a:latin typeface="+mn-ea"/>
                <a:cs typeface="+mn-ea"/>
                <a:sym typeface="+mn-ea"/>
              </a:rPr>
              <a:t>劳动经验与创意的线上分享</a:t>
            </a:r>
            <a:endParaRPr lang="zh-CN" altLang="en-US" sz="2000" b="1" dirty="0">
              <a:solidFill>
                <a:srgbClr val="FFFFFF"/>
              </a:solidFill>
              <a:latin typeface="+mn-ea"/>
              <a:cs typeface="+mn-ea"/>
              <a:sym typeface="+mn-ea"/>
            </a:endParaRPr>
          </a:p>
        </p:txBody>
      </p:sp>
      <p:sp>
        <p:nvSpPr>
          <p:cNvPr id="54" name="等腰三角形 53"/>
          <p:cNvSpPr/>
          <p:nvPr>
            <p:custDataLst>
              <p:tags r:id="rId20"/>
            </p:custDataLst>
          </p:nvPr>
        </p:nvSpPr>
        <p:spPr>
          <a:xfrm>
            <a:off x="1653460" y="4000032"/>
            <a:ext cx="154552" cy="110136"/>
          </a:xfrm>
          <a:prstGeom prst="triangle">
            <a:avLst>
              <a:gd name="adj" fmla="val 100000"/>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5" name="等腰三角形 54"/>
          <p:cNvSpPr/>
          <p:nvPr>
            <p:custDataLst>
              <p:tags r:id="rId21"/>
            </p:custDataLst>
          </p:nvPr>
        </p:nvSpPr>
        <p:spPr>
          <a:xfrm flipH="1">
            <a:off x="5342436" y="4000032"/>
            <a:ext cx="154552" cy="110136"/>
          </a:xfrm>
          <a:prstGeom prst="triangle">
            <a:avLst>
              <a:gd name="adj" fmla="val 100000"/>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任务二　</a:t>
            </a:r>
            <a:br>
              <a:rPr lang="zh-CN" altLang="en-US" sz="6600">
                <a:solidFill>
                  <a:schemeClr val="accent1">
                    <a:lumMod val="50000"/>
                  </a:schemeClr>
                </a:solidFill>
              </a:rPr>
            </a:br>
            <a:r>
              <a:rPr lang="zh-CN" altLang="en-US" sz="6600">
                <a:solidFill>
                  <a:schemeClr val="accent1">
                    <a:lumMod val="50000"/>
                  </a:schemeClr>
                </a:solidFill>
              </a:rPr>
              <a:t>烹饪美食</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840" y="114300"/>
            <a:ext cx="9881235" cy="121285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3600">
                <a:solidFill>
                  <a:schemeClr val="accent6">
                    <a:lumMod val="75000"/>
                  </a:schemeClr>
                </a:solidFill>
              </a:rPr>
              <a:t>一、学习知识</a:t>
            </a:r>
            <a:endParaRPr lang="zh-CN" altLang="en-US" sz="3600">
              <a:solidFill>
                <a:schemeClr val="accent6">
                  <a:lumMod val="75000"/>
                </a:schemeClr>
              </a:solidFill>
            </a:endParaRPr>
          </a:p>
          <a:p>
            <a:pPr>
              <a:lnSpc>
                <a:spcPct val="130000"/>
              </a:lnSpc>
            </a:pPr>
            <a:r>
              <a:rPr lang="zh-CN" altLang="en-US" sz="2800">
                <a:solidFill>
                  <a:schemeClr val="accent6">
                    <a:lumMod val="75000"/>
                  </a:schemeClr>
                </a:solidFill>
              </a:rPr>
              <a:t>（一）认识食材</a:t>
            </a:r>
            <a:endParaRPr lang="zh-CN" altLang="en-US" sz="2800">
              <a:solidFill>
                <a:schemeClr val="accent6">
                  <a:lumMod val="75000"/>
                </a:schemeClr>
              </a:solidFill>
            </a:endParaRPr>
          </a:p>
          <a:p>
            <a:pPr>
              <a:lnSpc>
                <a:spcPct val="130000"/>
              </a:lnSpc>
            </a:pPr>
            <a:r>
              <a:rPr lang="en-US" altLang="zh-CN" sz="2000">
                <a:solidFill>
                  <a:schemeClr val="accent6">
                    <a:lumMod val="75000"/>
                  </a:schemeClr>
                </a:solidFill>
              </a:rPr>
              <a:t>1. </a:t>
            </a:r>
            <a:r>
              <a:rPr lang="zh-CN" altLang="en-US" sz="2000">
                <a:solidFill>
                  <a:schemeClr val="accent6">
                    <a:lumMod val="75000"/>
                  </a:schemeClr>
                </a:solidFill>
              </a:rPr>
              <a:t>食材的分类与特点</a:t>
            </a:r>
            <a:endParaRPr lang="zh-CN" altLang="en-US" sz="2000">
              <a:solidFill>
                <a:schemeClr val="accent6">
                  <a:lumMod val="75000"/>
                </a:schemeClr>
              </a:solidFill>
            </a:endParaRPr>
          </a:p>
        </p:txBody>
      </p:sp>
      <p:sp>
        <p:nvSpPr>
          <p:cNvPr id="72" name="任意多边形: 形状 1"/>
          <p:cNvSpPr/>
          <p:nvPr>
            <p:custDataLst>
              <p:tags r:id="rId2"/>
            </p:custDataLst>
          </p:nvPr>
        </p:nvSpPr>
        <p:spPr>
          <a:xfrm>
            <a:off x="1066800" y="1525905"/>
            <a:ext cx="1479550" cy="11328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73" name="矩形 72"/>
          <p:cNvSpPr/>
          <p:nvPr>
            <p:custDataLst>
              <p:tags r:id="rId3"/>
            </p:custDataLst>
          </p:nvPr>
        </p:nvSpPr>
        <p:spPr>
          <a:xfrm>
            <a:off x="800891" y="3527379"/>
            <a:ext cx="2011382" cy="19443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植物性食材如谷类、蔬菜、水果等，具有明显的季节性与地域性特征，例如春季的香椿鲜嫩清香，秋季的山药粉糯滋补。</a:t>
            </a:r>
            <a:endParaRPr lang="zh-CN" altLang="en-US" sz="1600" kern="0">
              <a:ln>
                <a:noFill/>
                <a:prstDash val="sysDot"/>
              </a:ln>
              <a:solidFill>
                <a:schemeClr val="tx1">
                  <a:lumMod val="85000"/>
                  <a:lumOff val="15000"/>
                </a:schemeClr>
              </a:solidFill>
              <a:latin typeface="+mn-ea"/>
              <a:cs typeface="+mn-ea"/>
            </a:endParaRPr>
          </a:p>
        </p:txBody>
      </p:sp>
      <p:sp>
        <p:nvSpPr>
          <p:cNvPr id="74" name="矩形 73"/>
          <p:cNvSpPr/>
          <p:nvPr>
            <p:custDataLst>
              <p:tags r:id="rId4"/>
            </p:custDataLst>
          </p:nvPr>
        </p:nvSpPr>
        <p:spPr>
          <a:xfrm>
            <a:off x="800891" y="2857569"/>
            <a:ext cx="2011381" cy="57928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植物性食材的种类与特性</a:t>
            </a:r>
            <a:endParaRPr lang="zh-CN" altLang="en-US" b="1" kern="0">
              <a:solidFill>
                <a:schemeClr val="accent1"/>
              </a:solidFill>
              <a:latin typeface="+mn-ea"/>
              <a:cs typeface="+mn-ea"/>
            </a:endParaRPr>
          </a:p>
        </p:txBody>
      </p:sp>
      <p:sp>
        <p:nvSpPr>
          <p:cNvPr id="75" name="任意多边形: 形状 32"/>
          <p:cNvSpPr/>
          <p:nvPr>
            <p:custDataLst>
              <p:tags r:id="rId5"/>
            </p:custDataLst>
          </p:nvPr>
        </p:nvSpPr>
        <p:spPr>
          <a:xfrm>
            <a:off x="6435090" y="1525905"/>
            <a:ext cx="1479550" cy="11328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76" name="矩形 75"/>
          <p:cNvSpPr/>
          <p:nvPr>
            <p:custDataLst>
              <p:tags r:id="rId6"/>
            </p:custDataLst>
          </p:nvPr>
        </p:nvSpPr>
        <p:spPr>
          <a:xfrm>
            <a:off x="6168794" y="3527379"/>
            <a:ext cx="2011382" cy="19443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菌类、藻类等特殊食材，不仅具有独特的口感，还富含特殊的营养价值。</a:t>
            </a:r>
            <a:endParaRPr lang="zh-CN" altLang="en-US" sz="1600" kern="0">
              <a:ln>
                <a:noFill/>
                <a:prstDash val="sysDot"/>
              </a:ln>
              <a:solidFill>
                <a:schemeClr val="tx1">
                  <a:lumMod val="85000"/>
                  <a:lumOff val="15000"/>
                </a:schemeClr>
              </a:solidFill>
              <a:latin typeface="+mn-ea"/>
              <a:cs typeface="+mn-ea"/>
            </a:endParaRPr>
          </a:p>
        </p:txBody>
      </p:sp>
      <p:sp>
        <p:nvSpPr>
          <p:cNvPr id="77" name="矩形 76"/>
          <p:cNvSpPr/>
          <p:nvPr>
            <p:custDataLst>
              <p:tags r:id="rId7"/>
            </p:custDataLst>
          </p:nvPr>
        </p:nvSpPr>
        <p:spPr>
          <a:xfrm>
            <a:off x="6168794" y="2857569"/>
            <a:ext cx="2011381" cy="57928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特殊食材的独特性</a:t>
            </a:r>
            <a:endParaRPr lang="zh-CN" altLang="en-US" b="1" kern="0">
              <a:solidFill>
                <a:schemeClr val="accent1"/>
              </a:solidFill>
              <a:latin typeface="+mn-ea"/>
              <a:cs typeface="+mn-ea"/>
            </a:endParaRPr>
          </a:p>
        </p:txBody>
      </p:sp>
      <p:sp>
        <p:nvSpPr>
          <p:cNvPr id="78" name="任意多边形: 形状 38"/>
          <p:cNvSpPr/>
          <p:nvPr>
            <p:custDataLst>
              <p:tags r:id="rId8"/>
            </p:custDataLst>
          </p:nvPr>
        </p:nvSpPr>
        <p:spPr>
          <a:xfrm>
            <a:off x="3750945" y="1525905"/>
            <a:ext cx="1479550" cy="11328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79" name="矩形 78"/>
          <p:cNvSpPr/>
          <p:nvPr>
            <p:custDataLst>
              <p:tags r:id="rId9"/>
            </p:custDataLst>
          </p:nvPr>
        </p:nvSpPr>
        <p:spPr>
          <a:xfrm>
            <a:off x="3484843" y="3527379"/>
            <a:ext cx="2011382" cy="19443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动物性食材包括畜禽肉、水产品等，其质地与风味因品种和部位存在差异，例如牛肉肌理紧致适合炖煮，而鱼肉鲜嫩适合清蒸。</a:t>
            </a:r>
            <a:endParaRPr lang="zh-CN" altLang="en-US" sz="1600" kern="0">
              <a:ln>
                <a:noFill/>
                <a:prstDash val="sysDot"/>
              </a:ln>
              <a:solidFill>
                <a:schemeClr val="tx1">
                  <a:lumMod val="85000"/>
                  <a:lumOff val="15000"/>
                </a:schemeClr>
              </a:solidFill>
              <a:latin typeface="+mn-ea"/>
              <a:cs typeface="+mn-ea"/>
            </a:endParaRPr>
          </a:p>
        </p:txBody>
      </p:sp>
      <p:sp>
        <p:nvSpPr>
          <p:cNvPr id="80" name="矩形 79"/>
          <p:cNvSpPr/>
          <p:nvPr>
            <p:custDataLst>
              <p:tags r:id="rId10"/>
            </p:custDataLst>
          </p:nvPr>
        </p:nvSpPr>
        <p:spPr>
          <a:xfrm>
            <a:off x="3484843" y="2857569"/>
            <a:ext cx="2011381" cy="57928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动物性食材的品种与烹饪用途</a:t>
            </a:r>
            <a:endParaRPr lang="zh-CN" altLang="en-US" b="1" kern="0">
              <a:solidFill>
                <a:schemeClr val="accent2"/>
              </a:solidFill>
              <a:latin typeface="+mn-ea"/>
              <a:cs typeface="+mn-ea"/>
            </a:endParaRPr>
          </a:p>
        </p:txBody>
      </p:sp>
      <p:sp>
        <p:nvSpPr>
          <p:cNvPr id="81" name="任意多边形: 形状 44"/>
          <p:cNvSpPr/>
          <p:nvPr>
            <p:custDataLst>
              <p:tags r:id="rId11"/>
            </p:custDataLst>
          </p:nvPr>
        </p:nvSpPr>
        <p:spPr>
          <a:xfrm>
            <a:off x="9100820" y="1525905"/>
            <a:ext cx="1479550" cy="11328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82" name="矩形 81"/>
          <p:cNvSpPr/>
          <p:nvPr>
            <p:custDataLst>
              <p:tags r:id="rId12"/>
            </p:custDataLst>
          </p:nvPr>
        </p:nvSpPr>
        <p:spPr>
          <a:xfrm>
            <a:off x="8835006" y="3527379"/>
            <a:ext cx="2011382" cy="19443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不同食材的季节性与地域性特征显著，如不同季节的蔬菜和水果，以及不同地域的特色食材。</a:t>
            </a:r>
            <a:endParaRPr lang="zh-CN" altLang="en-US" sz="1600" kern="0">
              <a:ln>
                <a:noFill/>
                <a:prstDash val="sysDot"/>
              </a:ln>
              <a:solidFill>
                <a:schemeClr val="tx1">
                  <a:lumMod val="85000"/>
                  <a:lumOff val="15000"/>
                </a:schemeClr>
              </a:solidFill>
              <a:latin typeface="+mn-ea"/>
              <a:cs typeface="+mn-ea"/>
            </a:endParaRPr>
          </a:p>
        </p:txBody>
      </p:sp>
      <p:sp>
        <p:nvSpPr>
          <p:cNvPr id="83" name="矩形 82"/>
          <p:cNvSpPr/>
          <p:nvPr>
            <p:custDataLst>
              <p:tags r:id="rId13"/>
            </p:custDataLst>
          </p:nvPr>
        </p:nvSpPr>
        <p:spPr>
          <a:xfrm>
            <a:off x="8835006" y="2857569"/>
            <a:ext cx="2011381" cy="57928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食材的季节性与</a:t>
            </a:r>
            <a:endParaRPr lang="zh-CN" altLang="en-US" b="1" kern="0">
              <a:solidFill>
                <a:schemeClr val="accent2"/>
              </a:solidFill>
              <a:latin typeface="+mn-ea"/>
              <a:cs typeface="+mn-ea"/>
            </a:endParaRPr>
          </a:p>
          <a:p>
            <a:pPr algn="ctr">
              <a:spcBef>
                <a:spcPct val="0"/>
              </a:spcBef>
              <a:spcAft>
                <a:spcPct val="0"/>
              </a:spcAft>
            </a:pPr>
            <a:r>
              <a:rPr lang="zh-CN" altLang="en-US" b="1" kern="0">
                <a:solidFill>
                  <a:schemeClr val="accent2"/>
                </a:solidFill>
                <a:latin typeface="+mn-ea"/>
                <a:cs typeface="+mn-ea"/>
              </a:rPr>
              <a:t>地域性特征</a:t>
            </a:r>
            <a:endParaRPr lang="zh-CN" altLang="en-US" b="1" kern="0">
              <a:solidFill>
                <a:schemeClr val="accent2"/>
              </a:solidFill>
              <a:latin typeface="+mn-ea"/>
              <a:cs typeface="+mn-ea"/>
            </a:endParaRPr>
          </a:p>
        </p:txBody>
      </p:sp>
      <p:pic>
        <p:nvPicPr>
          <p:cNvPr id="84" name="图片 83" descr="/data/temp/a818d396-a747-4097-a787-1535a85d2d9a/896e3bfc-a13c-11f0-96f5-822f24029bf4.jpeg896e3bfc-a13c-11f0-96f5-822f24029bf4"/>
          <p:cNvPicPr>
            <a:picLocks noChangeAspect="1"/>
          </p:cNvPicPr>
          <p:nvPr>
            <p:custDataLst>
              <p:tags r:id="rId14"/>
            </p:custDataLst>
          </p:nvPr>
        </p:nvPicPr>
        <p:blipFill rotWithShape="1">
          <a:blip r:embed="rId15"/>
          <a:srcRect t="8663" b="8663"/>
          <a:stretch>
            <a:fillRect/>
          </a:stretch>
        </p:blipFill>
        <p:spPr>
          <a:xfrm>
            <a:off x="1106805" y="1583690"/>
            <a:ext cx="1431290" cy="118300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85" name="图片 84" descr="/data/temp/a818d396-a747-4097-a787-1535a85d2d9a/896e3c48-a13c-11f0-96f5-822f24029bf4.jpeg896e3c48-a13c-11f0-96f5-822f24029bf4"/>
          <p:cNvPicPr>
            <a:picLocks noChangeAspect="1"/>
          </p:cNvPicPr>
          <p:nvPr>
            <p:custDataLst>
              <p:tags r:id="rId16"/>
            </p:custDataLst>
          </p:nvPr>
        </p:nvPicPr>
        <p:blipFill rotWithShape="1">
          <a:blip r:embed="rId17"/>
          <a:srcRect t="16288" b="16288"/>
          <a:stretch>
            <a:fillRect/>
          </a:stretch>
        </p:blipFill>
        <p:spPr>
          <a:xfrm>
            <a:off x="3790315" y="1583690"/>
            <a:ext cx="1431290" cy="118300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86" name="图片 85" descr="/data/temp/a818d396-a747-4097-a787-1535a85d2d9a/896e3cf7-a13c-11f0-96f5-822f24029bf4.jpeg896e3cf7-a13c-11f0-96f5-822f24029bf4"/>
          <p:cNvPicPr>
            <a:picLocks noChangeAspect="1"/>
          </p:cNvPicPr>
          <p:nvPr>
            <p:custDataLst>
              <p:tags r:id="rId18"/>
            </p:custDataLst>
          </p:nvPr>
        </p:nvPicPr>
        <p:blipFill rotWithShape="1">
          <a:blip r:embed="rId19"/>
          <a:srcRect t="22442" b="22442"/>
          <a:stretch>
            <a:fillRect/>
          </a:stretch>
        </p:blipFill>
        <p:spPr>
          <a:xfrm>
            <a:off x="6474460" y="1583690"/>
            <a:ext cx="1431290" cy="118300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87" name="图片 86" descr="/data/temp/a818d396-a747-4097-a787-1535a85d2d9a/896e3d9a-a13c-11f0-96f5-822f24029bf4.jpeg896e3d9a-a13c-11f0-96f5-822f24029bf4"/>
          <p:cNvPicPr>
            <a:picLocks noChangeAspect="1"/>
          </p:cNvPicPr>
          <p:nvPr>
            <p:custDataLst>
              <p:tags r:id="rId20"/>
            </p:custDataLst>
          </p:nvPr>
        </p:nvPicPr>
        <p:blipFill rotWithShape="1">
          <a:blip r:embed="rId21"/>
          <a:srcRect t="8663" b="8663"/>
          <a:stretch>
            <a:fillRect/>
          </a:stretch>
        </p:blipFill>
        <p:spPr>
          <a:xfrm>
            <a:off x="9140825" y="1583690"/>
            <a:ext cx="1431290" cy="118300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2">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187450" y="744855"/>
            <a:ext cx="9881235" cy="5435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zh-CN" sz="2000">
                <a:solidFill>
                  <a:schemeClr val="accent6">
                    <a:lumMod val="75000"/>
                  </a:schemeClr>
                </a:solidFill>
              </a:rPr>
              <a:t>2. </a:t>
            </a:r>
            <a:r>
              <a:rPr lang="zh-CN" altLang="en-US" sz="2000">
                <a:solidFill>
                  <a:schemeClr val="accent6">
                    <a:lumMod val="75000"/>
                  </a:schemeClr>
                </a:solidFill>
              </a:rPr>
              <a:t>食材的营养价值</a:t>
            </a:r>
            <a:endParaRPr lang="zh-CN" altLang="en-US" sz="2000">
              <a:solidFill>
                <a:schemeClr val="accent6">
                  <a:lumMod val="75000"/>
                </a:schemeClr>
              </a:solidFill>
            </a:endParaRPr>
          </a:p>
        </p:txBody>
      </p:sp>
      <p:grpSp>
        <p:nvGrpSpPr>
          <p:cNvPr id="3" name="组合 2" descr="7b0a202020202274657874626f78223a2022220a7d0a"/>
          <p:cNvGrpSpPr/>
          <p:nvPr/>
        </p:nvGrpSpPr>
        <p:grpSpPr>
          <a:xfrm>
            <a:off x="561340" y="1478280"/>
            <a:ext cx="6163945" cy="4457700"/>
            <a:chOff x="5868" y="3651"/>
            <a:chExt cx="7463" cy="3499"/>
          </a:xfrm>
        </p:grpSpPr>
        <p:grpSp>
          <p:nvGrpSpPr>
            <p:cNvPr id="140" name="图形 138"/>
            <p:cNvGrpSpPr/>
            <p:nvPr/>
          </p:nvGrpSpPr>
          <p:grpSpPr>
            <a:xfrm>
              <a:off x="5868" y="3651"/>
              <a:ext cx="7463" cy="3499"/>
              <a:chOff x="3726473" y="2318083"/>
              <a:chExt cx="4739054" cy="2221834"/>
            </a:xfrm>
          </p:grpSpPr>
          <p:grpSp>
            <p:nvGrpSpPr>
              <p:cNvPr id="141" name="图形 138"/>
              <p:cNvGrpSpPr/>
              <p:nvPr/>
            </p:nvGrpSpPr>
            <p:grpSpPr>
              <a:xfrm>
                <a:off x="3843343" y="2601912"/>
                <a:ext cx="4615761" cy="1939288"/>
                <a:chOff x="3843343" y="2601912"/>
                <a:chExt cx="4615761" cy="1939288"/>
              </a:xfrm>
            </p:grpSpPr>
            <p:sp>
              <p:nvSpPr>
                <p:cNvPr id="142" name="任意多边形: 形状 141"/>
                <p:cNvSpPr/>
                <p:nvPr/>
              </p:nvSpPr>
              <p:spPr>
                <a:xfrm>
                  <a:off x="3849765" y="2608334"/>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任意多边形: 形状 142"/>
                <p:cNvSpPr/>
                <p:nvPr/>
              </p:nvSpPr>
              <p:spPr>
                <a:xfrm>
                  <a:off x="3843343" y="2601912"/>
                  <a:ext cx="4615761" cy="1939288"/>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4" name="图形 138"/>
              <p:cNvGrpSpPr/>
              <p:nvPr/>
            </p:nvGrpSpPr>
            <p:grpSpPr>
              <a:xfrm>
                <a:off x="3798393" y="2556962"/>
                <a:ext cx="4615761" cy="1939288"/>
                <a:chOff x="3798393" y="2556962"/>
                <a:chExt cx="4615761" cy="1939288"/>
              </a:xfrm>
            </p:grpSpPr>
            <p:sp>
              <p:nvSpPr>
                <p:cNvPr id="145" name="任意多边形: 形状 144"/>
                <p:cNvSpPr/>
                <p:nvPr/>
              </p:nvSpPr>
              <p:spPr>
                <a:xfrm>
                  <a:off x="3804815" y="2563383"/>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任意多边形: 形状 145"/>
                <p:cNvSpPr/>
                <p:nvPr/>
              </p:nvSpPr>
              <p:spPr>
                <a:xfrm>
                  <a:off x="3798393" y="2556962"/>
                  <a:ext cx="4615761" cy="1939288"/>
                </a:xfrm>
                <a:custGeom>
                  <a:avLst/>
                  <a:gdLst>
                    <a:gd name="connsiteX0" fmla="*/ 4615762 w 4615761"/>
                    <a:gd name="connsiteY0" fmla="*/ 1939289 h 1939288"/>
                    <a:gd name="connsiteX1" fmla="*/ 0 w 4615761"/>
                    <a:gd name="connsiteY1" fmla="*/ 1939289 h 1939288"/>
                    <a:gd name="connsiteX2" fmla="*/ 0 w 4615761"/>
                    <a:gd name="connsiteY2" fmla="*/ 0 h 1939288"/>
                    <a:gd name="connsiteX3" fmla="*/ 4615762 w 4615761"/>
                    <a:gd name="connsiteY3" fmla="*/ 0 h 1939288"/>
                    <a:gd name="connsiteX4" fmla="*/ 4615762 w 4615761"/>
                    <a:gd name="connsiteY4" fmla="*/ 1939289 h 1939288"/>
                    <a:gd name="connsiteX5" fmla="*/ 12843 w 4615761"/>
                    <a:gd name="connsiteY5" fmla="*/ 1926446 h 1939288"/>
                    <a:gd name="connsiteX6" fmla="*/ 4602919 w 4615761"/>
                    <a:gd name="connsiteY6" fmla="*/ 1926446 h 1939288"/>
                    <a:gd name="connsiteX7" fmla="*/ 4602919 w 4615761"/>
                    <a:gd name="connsiteY7" fmla="*/ 12843 h 1939288"/>
                    <a:gd name="connsiteX8" fmla="*/ 12843 w 4615761"/>
                    <a:gd name="connsiteY8" fmla="*/ 12843 h 1939288"/>
                    <a:gd name="connsiteX9" fmla="*/ 12843 w 4615761"/>
                    <a:gd name="connsiteY9" fmla="*/ 1926446 h 19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5761" h="1939288">
                      <a:moveTo>
                        <a:pt x="4615762" y="1939289"/>
                      </a:moveTo>
                      <a:lnTo>
                        <a:pt x="0" y="1939289"/>
                      </a:lnTo>
                      <a:lnTo>
                        <a:pt x="0" y="0"/>
                      </a:lnTo>
                      <a:lnTo>
                        <a:pt x="4615762" y="0"/>
                      </a:lnTo>
                      <a:lnTo>
                        <a:pt x="4615762" y="1939289"/>
                      </a:lnTo>
                      <a:close/>
                      <a:moveTo>
                        <a:pt x="12843" y="1926446"/>
                      </a:moveTo>
                      <a:lnTo>
                        <a:pt x="4602919" y="1926446"/>
                      </a:lnTo>
                      <a:lnTo>
                        <a:pt x="4602919" y="12843"/>
                      </a:lnTo>
                      <a:lnTo>
                        <a:pt x="12843" y="12843"/>
                      </a:lnTo>
                      <a:lnTo>
                        <a:pt x="12843"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7" name="图形 138"/>
              <p:cNvGrpSpPr/>
              <p:nvPr/>
            </p:nvGrpSpPr>
            <p:grpSpPr>
              <a:xfrm>
                <a:off x="3726473" y="2479904"/>
                <a:ext cx="4641447" cy="1964974"/>
                <a:chOff x="3726473" y="2479904"/>
                <a:chExt cx="4641447" cy="1964974"/>
              </a:xfrm>
            </p:grpSpPr>
            <p:sp>
              <p:nvSpPr>
                <p:cNvPr id="148" name="任意多边形: 形状 147"/>
                <p:cNvSpPr/>
                <p:nvPr/>
              </p:nvSpPr>
              <p:spPr>
                <a:xfrm>
                  <a:off x="3745737" y="2499168"/>
                  <a:ext cx="4602918" cy="1926445"/>
                </a:xfrm>
                <a:custGeom>
                  <a:avLst/>
                  <a:gdLst>
                    <a:gd name="connsiteX0" fmla="*/ 0 w 4602918"/>
                    <a:gd name="connsiteY0" fmla="*/ 0 h 1926445"/>
                    <a:gd name="connsiteX1" fmla="*/ 4602919 w 4602918"/>
                    <a:gd name="connsiteY1" fmla="*/ 0 h 1926445"/>
                    <a:gd name="connsiteX2" fmla="*/ 4602919 w 4602918"/>
                    <a:gd name="connsiteY2" fmla="*/ 1926446 h 1926445"/>
                    <a:gd name="connsiteX3" fmla="*/ 0 w 4602918"/>
                    <a:gd name="connsiteY3" fmla="*/ 1926446 h 1926445"/>
                  </a:gdLst>
                  <a:ahLst/>
                  <a:cxnLst>
                    <a:cxn ang="0">
                      <a:pos x="connsiteX0" y="connsiteY0"/>
                    </a:cxn>
                    <a:cxn ang="0">
                      <a:pos x="connsiteX1" y="connsiteY1"/>
                    </a:cxn>
                    <a:cxn ang="0">
                      <a:pos x="connsiteX2" y="connsiteY2"/>
                    </a:cxn>
                    <a:cxn ang="0">
                      <a:pos x="connsiteX3" y="connsiteY3"/>
                    </a:cxn>
                  </a:cxnLst>
                  <a:rect l="l" t="t" r="r" b="b"/>
                  <a:pathLst>
                    <a:path w="4602918" h="1926445">
                      <a:moveTo>
                        <a:pt x="0" y="0"/>
                      </a:moveTo>
                      <a:lnTo>
                        <a:pt x="4602919" y="0"/>
                      </a:lnTo>
                      <a:lnTo>
                        <a:pt x="4602919" y="1926446"/>
                      </a:lnTo>
                      <a:lnTo>
                        <a:pt x="0" y="1926446"/>
                      </a:lnTo>
                      <a:close/>
                    </a:path>
                  </a:pathLst>
                </a:custGeom>
                <a:solidFill>
                  <a:srgbClr val="FFFFFF"/>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任意多边形: 形状 148"/>
                <p:cNvSpPr/>
                <p:nvPr/>
              </p:nvSpPr>
              <p:spPr>
                <a:xfrm>
                  <a:off x="3726473" y="2479904"/>
                  <a:ext cx="4641447" cy="1964974"/>
                </a:xfrm>
                <a:custGeom>
                  <a:avLst/>
                  <a:gdLst>
                    <a:gd name="connsiteX0" fmla="*/ 4641448 w 4641447"/>
                    <a:gd name="connsiteY0" fmla="*/ 1964975 h 1964974"/>
                    <a:gd name="connsiteX1" fmla="*/ 0 w 4641447"/>
                    <a:gd name="connsiteY1" fmla="*/ 1964975 h 1964974"/>
                    <a:gd name="connsiteX2" fmla="*/ 0 w 4641447"/>
                    <a:gd name="connsiteY2" fmla="*/ 0 h 1964974"/>
                    <a:gd name="connsiteX3" fmla="*/ 4641448 w 4641447"/>
                    <a:gd name="connsiteY3" fmla="*/ 0 h 1964974"/>
                    <a:gd name="connsiteX4" fmla="*/ 4641448 w 4641447"/>
                    <a:gd name="connsiteY4" fmla="*/ 1964975 h 1964974"/>
                    <a:gd name="connsiteX5" fmla="*/ 38529 w 4641447"/>
                    <a:gd name="connsiteY5" fmla="*/ 1926446 h 1964974"/>
                    <a:gd name="connsiteX6" fmla="*/ 4602919 w 4641447"/>
                    <a:gd name="connsiteY6" fmla="*/ 1926446 h 1964974"/>
                    <a:gd name="connsiteX7" fmla="*/ 4602919 w 4641447"/>
                    <a:gd name="connsiteY7" fmla="*/ 38529 h 1964974"/>
                    <a:gd name="connsiteX8" fmla="*/ 38529 w 4641447"/>
                    <a:gd name="connsiteY8" fmla="*/ 38529 h 1964974"/>
                    <a:gd name="connsiteX9" fmla="*/ 38529 w 4641447"/>
                    <a:gd name="connsiteY9" fmla="*/ 1926446 h 196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1447" h="1964974">
                      <a:moveTo>
                        <a:pt x="4641448" y="1964975"/>
                      </a:moveTo>
                      <a:lnTo>
                        <a:pt x="0" y="1964975"/>
                      </a:lnTo>
                      <a:lnTo>
                        <a:pt x="0" y="0"/>
                      </a:lnTo>
                      <a:lnTo>
                        <a:pt x="4641448" y="0"/>
                      </a:lnTo>
                      <a:lnTo>
                        <a:pt x="4641448" y="1964975"/>
                      </a:lnTo>
                      <a:close/>
                      <a:moveTo>
                        <a:pt x="38529" y="1926446"/>
                      </a:moveTo>
                      <a:lnTo>
                        <a:pt x="4602919" y="1926446"/>
                      </a:lnTo>
                      <a:lnTo>
                        <a:pt x="4602919" y="38529"/>
                      </a:lnTo>
                      <a:lnTo>
                        <a:pt x="38529" y="38529"/>
                      </a:lnTo>
                      <a:lnTo>
                        <a:pt x="38529" y="1926446"/>
                      </a:lnTo>
                      <a:close/>
                    </a:path>
                  </a:pathLst>
                </a:custGeom>
                <a:solidFill>
                  <a:srgbClr val="231815"/>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50" name="图形 138"/>
              <p:cNvGrpSpPr/>
              <p:nvPr/>
            </p:nvGrpSpPr>
            <p:grpSpPr>
              <a:xfrm>
                <a:off x="3792167" y="2318369"/>
                <a:ext cx="415557" cy="653420"/>
                <a:chOff x="3792167" y="2318369"/>
                <a:chExt cx="415557" cy="653420"/>
              </a:xfrm>
              <a:solidFill>
                <a:srgbClr val="007BD4"/>
              </a:solidFill>
            </p:grpSpPr>
            <p:sp>
              <p:nvSpPr>
                <p:cNvPr id="151" name="任意多边形: 形状 150"/>
                <p:cNvSpPr/>
                <p:nvPr/>
              </p:nvSpPr>
              <p:spPr>
                <a:xfrm>
                  <a:off x="3839491" y="2424679"/>
                  <a:ext cx="51371" cy="55224"/>
                </a:xfrm>
                <a:custGeom>
                  <a:avLst/>
                  <a:gdLst>
                    <a:gd name="connsiteX0" fmla="*/ 17980 w 51371"/>
                    <a:gd name="connsiteY0" fmla="*/ 55225 h 55224"/>
                    <a:gd name="connsiteX1" fmla="*/ 0 w 51371"/>
                    <a:gd name="connsiteY1" fmla="*/ 11559 h 55224"/>
                    <a:gd name="connsiteX2" fmla="*/ 30823 w 51371"/>
                    <a:gd name="connsiteY2" fmla="*/ 0 h 55224"/>
                    <a:gd name="connsiteX3" fmla="*/ 51372 w 51371"/>
                    <a:gd name="connsiteY3" fmla="*/ 55225 h 55224"/>
                  </a:gdLst>
                  <a:ahLst/>
                  <a:cxnLst>
                    <a:cxn ang="0">
                      <a:pos x="connsiteX0" y="connsiteY0"/>
                    </a:cxn>
                    <a:cxn ang="0">
                      <a:pos x="connsiteX1" y="connsiteY1"/>
                    </a:cxn>
                    <a:cxn ang="0">
                      <a:pos x="connsiteX2" y="connsiteY2"/>
                    </a:cxn>
                    <a:cxn ang="0">
                      <a:pos x="connsiteX3" y="connsiteY3"/>
                    </a:cxn>
                  </a:cxnLst>
                  <a:rect l="l" t="t" r="r" b="b"/>
                  <a:pathLst>
                    <a:path w="51371" h="55224">
                      <a:moveTo>
                        <a:pt x="17980" y="55225"/>
                      </a:moveTo>
                      <a:lnTo>
                        <a:pt x="0" y="11559"/>
                      </a:lnTo>
                      <a:lnTo>
                        <a:pt x="30823" y="0"/>
                      </a:lnTo>
                      <a:lnTo>
                        <a:pt x="51372" y="55225"/>
                      </a:lnTo>
                      <a:close/>
                    </a:path>
                  </a:pathLst>
                </a:custGeom>
                <a:solidFill>
                  <a:srgbClr val="007BD4"/>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2" name="任意多边形: 形状 151"/>
                <p:cNvSpPr/>
                <p:nvPr/>
              </p:nvSpPr>
              <p:spPr>
                <a:xfrm>
                  <a:off x="3792167" y="2318369"/>
                  <a:ext cx="415557" cy="653420"/>
                </a:xfrm>
                <a:custGeom>
                  <a:avLst/>
                  <a:gdLst>
                    <a:gd name="connsiteX0" fmla="*/ 287487 w 415557"/>
                    <a:gd name="connsiteY0" fmla="*/ 653420 h 653420"/>
                    <a:gd name="connsiteX1" fmla="*/ 184744 w 415557"/>
                    <a:gd name="connsiteY1" fmla="*/ 587921 h 653420"/>
                    <a:gd name="connsiteX2" fmla="*/ 4942 w 415557"/>
                    <a:gd name="connsiteY2" fmla="*/ 123006 h 653420"/>
                    <a:gd name="connsiteX3" fmla="*/ 65304 w 415557"/>
                    <a:gd name="connsiteY3" fmla="*/ 7419 h 653420"/>
                    <a:gd name="connsiteX4" fmla="*/ 137225 w 415557"/>
                    <a:gd name="connsiteY4" fmla="*/ 6135 h 653420"/>
                    <a:gd name="connsiteX5" fmla="*/ 187312 w 415557"/>
                    <a:gd name="connsiteY5" fmla="*/ 53654 h 653420"/>
                    <a:gd name="connsiteX6" fmla="*/ 228410 w 415557"/>
                    <a:gd name="connsiteY6" fmla="*/ 162819 h 653420"/>
                    <a:gd name="connsiteX7" fmla="*/ 193734 w 415557"/>
                    <a:gd name="connsiteY7" fmla="*/ 162819 h 653420"/>
                    <a:gd name="connsiteX8" fmla="*/ 157773 w 415557"/>
                    <a:gd name="connsiteY8" fmla="*/ 63928 h 653420"/>
                    <a:gd name="connsiteX9" fmla="*/ 126950 w 415557"/>
                    <a:gd name="connsiteY9" fmla="*/ 35674 h 653420"/>
                    <a:gd name="connsiteX10" fmla="*/ 76863 w 415557"/>
                    <a:gd name="connsiteY10" fmla="*/ 36958 h 653420"/>
                    <a:gd name="connsiteX11" fmla="*/ 35765 w 415557"/>
                    <a:gd name="connsiteY11" fmla="*/ 111447 h 653420"/>
                    <a:gd name="connsiteX12" fmla="*/ 214282 w 415557"/>
                    <a:gd name="connsiteY12" fmla="*/ 577647 h 653420"/>
                    <a:gd name="connsiteX13" fmla="*/ 323448 w 415557"/>
                    <a:gd name="connsiteY13" fmla="*/ 616176 h 653420"/>
                    <a:gd name="connsiteX14" fmla="*/ 379957 w 415557"/>
                    <a:gd name="connsiteY14" fmla="*/ 514716 h 653420"/>
                    <a:gd name="connsiteX15" fmla="*/ 205292 w 415557"/>
                    <a:gd name="connsiteY15" fmla="*/ 57507 h 653420"/>
                    <a:gd name="connsiteX16" fmla="*/ 234831 w 415557"/>
                    <a:gd name="connsiteY16" fmla="*/ 45948 h 653420"/>
                    <a:gd name="connsiteX17" fmla="*/ 409495 w 415557"/>
                    <a:gd name="connsiteY17" fmla="*/ 501873 h 653420"/>
                    <a:gd name="connsiteX18" fmla="*/ 335006 w 415557"/>
                    <a:gd name="connsiteY18" fmla="*/ 644430 h 653420"/>
                    <a:gd name="connsiteX19" fmla="*/ 287487 w 415557"/>
                    <a:gd name="connsiteY19" fmla="*/ 653420 h 653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5557" h="653420">
                      <a:moveTo>
                        <a:pt x="287487" y="653420"/>
                      </a:moveTo>
                      <a:cubicBezTo>
                        <a:pt x="241253" y="653420"/>
                        <a:pt x="200155" y="629019"/>
                        <a:pt x="184744" y="587921"/>
                      </a:cubicBezTo>
                      <a:lnTo>
                        <a:pt x="4942" y="123006"/>
                      </a:lnTo>
                      <a:cubicBezTo>
                        <a:pt x="-11754" y="78055"/>
                        <a:pt x="15216" y="26683"/>
                        <a:pt x="65304" y="7419"/>
                      </a:cubicBezTo>
                      <a:cubicBezTo>
                        <a:pt x="89706" y="-1571"/>
                        <a:pt x="115392" y="-2855"/>
                        <a:pt x="137225" y="6135"/>
                      </a:cubicBezTo>
                      <a:cubicBezTo>
                        <a:pt x="160342" y="15125"/>
                        <a:pt x="178322" y="31821"/>
                        <a:pt x="187312" y="53654"/>
                      </a:cubicBezTo>
                      <a:lnTo>
                        <a:pt x="228410" y="162819"/>
                      </a:lnTo>
                      <a:lnTo>
                        <a:pt x="193734" y="162819"/>
                      </a:lnTo>
                      <a:lnTo>
                        <a:pt x="157773" y="63928"/>
                      </a:lnTo>
                      <a:cubicBezTo>
                        <a:pt x="152636" y="51085"/>
                        <a:pt x="141077" y="40811"/>
                        <a:pt x="126950" y="35674"/>
                      </a:cubicBezTo>
                      <a:cubicBezTo>
                        <a:pt x="111539" y="30536"/>
                        <a:pt x="93558" y="30536"/>
                        <a:pt x="76863" y="36958"/>
                      </a:cubicBezTo>
                      <a:cubicBezTo>
                        <a:pt x="43471" y="49801"/>
                        <a:pt x="24206" y="83193"/>
                        <a:pt x="35765" y="111447"/>
                      </a:cubicBezTo>
                      <a:lnTo>
                        <a:pt x="214282" y="577647"/>
                      </a:lnTo>
                      <a:cubicBezTo>
                        <a:pt x="228410" y="616176"/>
                        <a:pt x="278497" y="632872"/>
                        <a:pt x="323448" y="616176"/>
                      </a:cubicBezTo>
                      <a:cubicBezTo>
                        <a:pt x="369682" y="598196"/>
                        <a:pt x="394084" y="553245"/>
                        <a:pt x="379957" y="514716"/>
                      </a:cubicBezTo>
                      <a:lnTo>
                        <a:pt x="205292" y="57507"/>
                      </a:lnTo>
                      <a:lnTo>
                        <a:pt x="234831" y="45948"/>
                      </a:lnTo>
                      <a:lnTo>
                        <a:pt x="409495" y="501873"/>
                      </a:lnTo>
                      <a:cubicBezTo>
                        <a:pt x="430044" y="557098"/>
                        <a:pt x="396652" y="621313"/>
                        <a:pt x="335006" y="644430"/>
                      </a:cubicBezTo>
                      <a:cubicBezTo>
                        <a:pt x="318310" y="650852"/>
                        <a:pt x="302899" y="653420"/>
                        <a:pt x="287487" y="653420"/>
                      </a:cubicBezTo>
                      <a:close/>
                    </a:path>
                  </a:pathLst>
                </a:custGeom>
                <a:solidFill>
                  <a:srgbClr val="007BD4"/>
                </a:solidFill>
                <a:ln w="128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2" name="文本框 1"/>
            <p:cNvSpPr txBox="1"/>
            <p:nvPr/>
          </p:nvSpPr>
          <p:spPr>
            <a:xfrm>
              <a:off x="6626" y="4098"/>
              <a:ext cx="6151" cy="2674"/>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Bef>
                  <a:spcPts val="0"/>
                </a:spcBef>
                <a:spcAft>
                  <a:spcPts val="0"/>
                </a:spcAft>
              </a:pP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学习烹饪，首先要了解饮食营养与健康方面的知识。饮食营养与健康日益受到人们普遍的关注。营养均衡的饮食不仅可以保证人体各项生理功能的正常运行，还可以提高人体的免疫力，预防和抵抗某些疾病。中国营养学会编制的《中国居民膳食指南（</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2022</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）》指出，一般人群的膳食可遵循以下</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8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个准则：</a:t>
              </a:r>
              <a:r>
                <a:rPr lang="en-US" altLang="en-US" sz="1400" spc="200">
                  <a:solidFill>
                    <a:schemeClr val="tx1"/>
                  </a:solidFill>
                  <a:uFillTx/>
                  <a:latin typeface="微软雅黑" panose="020B0503020204020204" charset="-122"/>
                  <a:ea typeface="微软雅黑" panose="020B0503020204020204" charset="-122"/>
                  <a:cs typeface="微软雅黑" panose="020B0503020204020204" charset="-122"/>
                </a:rPr>
                <a:t>①</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食物多样，合理搭配；</a:t>
              </a:r>
              <a:r>
                <a:rPr lang="en-US" altLang="en-US" sz="1400" spc="200">
                  <a:solidFill>
                    <a:schemeClr val="tx1"/>
                  </a:solidFill>
                  <a:uFillTx/>
                  <a:latin typeface="微软雅黑" panose="020B0503020204020204" charset="-122"/>
                  <a:ea typeface="微软雅黑" panose="020B0503020204020204" charset="-122"/>
                  <a:cs typeface="微软雅黑" panose="020B0503020204020204" charset="-122"/>
                </a:rPr>
                <a:t>②</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吃动平衡，健康体重；</a:t>
              </a:r>
              <a:r>
                <a:rPr lang="en-US" altLang="en-US" sz="1400" spc="200">
                  <a:solidFill>
                    <a:schemeClr val="tx1"/>
                  </a:solidFill>
                  <a:uFillTx/>
                  <a:latin typeface="微软雅黑" panose="020B0503020204020204" charset="-122"/>
                  <a:ea typeface="微软雅黑" panose="020B0503020204020204" charset="-122"/>
                  <a:cs typeface="微软雅黑" panose="020B0503020204020204" charset="-122"/>
                </a:rPr>
                <a:t>③</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多吃蔬果、奶类、全谷、大豆；</a:t>
              </a:r>
              <a:r>
                <a:rPr lang="en-US" altLang="en-US" sz="1400" spc="200">
                  <a:solidFill>
                    <a:schemeClr val="tx1"/>
                  </a:solidFill>
                  <a:uFillTx/>
                  <a:latin typeface="微软雅黑" panose="020B0503020204020204" charset="-122"/>
                  <a:ea typeface="微软雅黑" panose="020B0503020204020204" charset="-122"/>
                  <a:cs typeface="微软雅黑" panose="020B0503020204020204" charset="-122"/>
                </a:rPr>
                <a:t>④</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适量吃鱼、禽、蛋、瘦肉；</a:t>
              </a:r>
              <a:r>
                <a:rPr lang="en-US" altLang="en-US" sz="1400" spc="200">
                  <a:solidFill>
                    <a:schemeClr val="tx1"/>
                  </a:solidFill>
                  <a:uFillTx/>
                  <a:latin typeface="微软雅黑" panose="020B0503020204020204" charset="-122"/>
                  <a:ea typeface="微软雅黑" panose="020B0503020204020204" charset="-122"/>
                  <a:cs typeface="微软雅黑" panose="020B0503020204020204" charset="-122"/>
                </a:rPr>
                <a:t>⑤</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少盐少油，控糖限酒；</a:t>
              </a:r>
              <a:r>
                <a:rPr lang="en-US" altLang="en-US" sz="1400" spc="200">
                  <a:solidFill>
                    <a:schemeClr val="tx1"/>
                  </a:solidFill>
                  <a:uFillTx/>
                  <a:latin typeface="微软雅黑" panose="020B0503020204020204" charset="-122"/>
                  <a:ea typeface="微软雅黑" panose="020B0503020204020204" charset="-122"/>
                  <a:cs typeface="微软雅黑" panose="020B0503020204020204" charset="-122"/>
                </a:rPr>
                <a:t>⑥</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规律进餐，足量饮水；</a:t>
              </a:r>
              <a:r>
                <a:rPr lang="en-US" altLang="en-US" sz="1400" spc="200">
                  <a:solidFill>
                    <a:schemeClr val="tx1"/>
                  </a:solidFill>
                  <a:uFillTx/>
                  <a:latin typeface="微软雅黑" panose="020B0503020204020204" charset="-122"/>
                  <a:ea typeface="微软雅黑" panose="020B0503020204020204" charset="-122"/>
                  <a:cs typeface="微软雅黑" panose="020B0503020204020204" charset="-122"/>
                </a:rPr>
                <a:t>⑦</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会烹会选，会看标签；</a:t>
              </a:r>
              <a:r>
                <a:rPr lang="en-US" altLang="en-US" sz="1400" spc="200">
                  <a:solidFill>
                    <a:schemeClr val="tx1"/>
                  </a:solidFill>
                  <a:uFillTx/>
                  <a:latin typeface="微软雅黑" panose="020B0503020204020204" charset="-122"/>
                  <a:ea typeface="微软雅黑" panose="020B0503020204020204" charset="-122"/>
                  <a:cs typeface="微软雅黑" panose="020B0503020204020204" charset="-122"/>
                </a:rPr>
                <a:t>⑧</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公筷分餐，杜绝浪费。中国居民平衡膳食宝塔（</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2022</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）如图</a:t>
              </a:r>
              <a:r>
                <a:rPr lang="en-US" altLang="zh-CN" sz="1400" spc="200">
                  <a:solidFill>
                    <a:schemeClr val="tx1"/>
                  </a:solidFill>
                  <a:uFillTx/>
                  <a:latin typeface="微软雅黑" panose="020B0503020204020204" charset="-122"/>
                  <a:ea typeface="微软雅黑" panose="020B0503020204020204" charset="-122"/>
                  <a:cs typeface="微软雅黑" panose="020B0503020204020204" charset="-122"/>
                </a:rPr>
                <a:t> 6-1 </a:t>
              </a:r>
              <a:r>
                <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rPr>
                <a:t>所示。</a:t>
              </a:r>
              <a:endParaRPr lang="zh-CN" altLang="en-US" sz="1400" spc="200">
                <a:solidFill>
                  <a:schemeClr val="tx1"/>
                </a:solidFill>
                <a:uFillTx/>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6950075" y="1692275"/>
            <a:ext cx="4795520" cy="414337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709420" y="443230"/>
            <a:ext cx="9812655" cy="441960"/>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sz="2000">
                <a:solidFill>
                  <a:schemeClr val="accent6">
                    <a:lumMod val="75000"/>
                  </a:schemeClr>
                </a:solidFill>
              </a:rPr>
              <a:t>3. </a:t>
            </a:r>
            <a:r>
              <a:rPr lang="zh-CN" altLang="en-US" sz="2000">
                <a:solidFill>
                  <a:schemeClr val="accent6">
                    <a:lumMod val="75000"/>
                  </a:schemeClr>
                </a:solidFill>
              </a:rPr>
              <a:t>食材的选购技巧与要点</a:t>
            </a:r>
            <a:endParaRPr lang="zh-CN" altLang="en-US" sz="2000">
              <a:solidFill>
                <a:schemeClr val="accent6">
                  <a:lumMod val="75000"/>
                </a:schemeClr>
              </a:solidFill>
            </a:endParaRPr>
          </a:p>
        </p:txBody>
      </p:sp>
      <p:sp>
        <p:nvSpPr>
          <p:cNvPr id="2" name="矩形 2"/>
          <p:cNvSpPr/>
          <p:nvPr>
            <p:custDataLst>
              <p:tags r:id="rId2"/>
            </p:custDataLst>
          </p:nvPr>
        </p:nvSpPr>
        <p:spPr>
          <a:xfrm>
            <a:off x="602655" y="1858264"/>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新鲜蔬菜应色泽鲜亮，无黄叶烂叶，根茎类蔬菜质地坚实，这是判断其新鲜度的关键。</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02655" y="1201640"/>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b="1">
                <a:solidFill>
                  <a:schemeClr val="accent6"/>
                </a:solidFill>
                <a:latin typeface="+mn-ea"/>
                <a:cs typeface="+mn-ea"/>
              </a:rPr>
              <a:t>新鲜蔬菜的识别方法</a:t>
            </a:r>
            <a:endParaRPr lang="zh-CN" altLang="en-US" b="1">
              <a:solidFill>
                <a:schemeClr val="accent6"/>
              </a:solidFill>
              <a:latin typeface="+mn-ea"/>
              <a:cs typeface="+mn-ea"/>
            </a:endParaRPr>
          </a:p>
        </p:txBody>
      </p:sp>
      <p:sp>
        <p:nvSpPr>
          <p:cNvPr id="8" name="矩形 4"/>
          <p:cNvSpPr/>
          <p:nvPr>
            <p:custDataLst>
              <p:tags r:id="rId4"/>
            </p:custDataLst>
          </p:nvPr>
        </p:nvSpPr>
        <p:spPr>
          <a:xfrm>
            <a:off x="602655" y="4158987"/>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水产品应具有鲜活状态或新鲜光泽，无腐臭异味，这是判断其新鲜度的重要依据。</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02655" y="3493473"/>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b="1">
                <a:solidFill>
                  <a:schemeClr val="accent6"/>
                </a:solidFill>
                <a:latin typeface="+mn-ea"/>
                <a:cs typeface="+mn-ea"/>
              </a:rPr>
              <a:t>水产品新鲜度的观察要点</a:t>
            </a:r>
            <a:endParaRPr lang="zh-CN" altLang="en-US" b="1">
              <a:solidFill>
                <a:schemeClr val="accent6"/>
              </a:solidFill>
              <a:latin typeface="+mn-ea"/>
              <a:cs typeface="+mn-ea"/>
            </a:endParaRPr>
          </a:p>
        </p:txBody>
      </p:sp>
      <p:sp>
        <p:nvSpPr>
          <p:cNvPr id="10" name="矩形 14"/>
          <p:cNvSpPr/>
          <p:nvPr>
            <p:custDataLst>
              <p:tags r:id="rId6"/>
            </p:custDataLst>
          </p:nvPr>
        </p:nvSpPr>
        <p:spPr>
          <a:xfrm>
            <a:off x="8115727" y="1869695"/>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购买肉类时，应关注其色泽、弹性及气味，新鲜肉表面微干、指压后凹陷立即恢复，是品质良好的标志。</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115727" y="1201640"/>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6"/>
                </a:solidFill>
                <a:latin typeface="+mn-ea"/>
                <a:cs typeface="+mn-ea"/>
              </a:rPr>
              <a:t>肉类品质的判断标准</a:t>
            </a:r>
            <a:endParaRPr lang="zh-CN" altLang="en-US" b="1">
              <a:solidFill>
                <a:schemeClr val="accent6"/>
              </a:solidFill>
              <a:latin typeface="+mn-ea"/>
              <a:cs typeface="+mn-ea"/>
            </a:endParaRPr>
          </a:p>
        </p:txBody>
      </p:sp>
      <p:sp>
        <p:nvSpPr>
          <p:cNvPr id="12" name="矩形 19"/>
          <p:cNvSpPr/>
          <p:nvPr>
            <p:custDataLst>
              <p:tags r:id="rId8"/>
            </p:custDataLst>
          </p:nvPr>
        </p:nvSpPr>
        <p:spPr>
          <a:xfrm>
            <a:off x="8115727" y="4158987"/>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在选购食材时，应关注产地、保质期及储存条件等信息，以确保食材的安全与品质。</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115727" y="3494743"/>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6"/>
                </a:solidFill>
                <a:latin typeface="+mn-ea"/>
                <a:cs typeface="+mn-ea"/>
              </a:rPr>
              <a:t>食材产地与安全信息的重要性</a:t>
            </a:r>
            <a:endParaRPr lang="zh-CN" altLang="en-US" b="1">
              <a:solidFill>
                <a:schemeClr val="accent6"/>
              </a:solidFill>
              <a:latin typeface="+mn-ea"/>
              <a:cs typeface="+mn-ea"/>
            </a:endParaRPr>
          </a:p>
        </p:txBody>
      </p:sp>
      <p:pic>
        <p:nvPicPr>
          <p:cNvPr id="19" name="图片 22" descr="/data/temp/c41f5bf8-1039-4feb-9afe-161bceaf41d8/18bf194b-a13d-11f0-96f5-822f24029bf4.jpg@base@tag=imgScale&amp;m=1&amp;w=450&amp;h=450&amp;q=9518bf194b-a13d-11f0-96f5-822f24029bf4"/>
          <p:cNvPicPr>
            <a:picLocks noChangeAspect="1"/>
          </p:cNvPicPr>
          <p:nvPr>
            <p:custDataLst>
              <p:tags r:id="rId10"/>
            </p:custDataLst>
          </p:nvPr>
        </p:nvPicPr>
        <p:blipFill rotWithShape="1">
          <a:blip r:embed="rId11"/>
          <a:srcRect l="222" t="9050" b="24332"/>
          <a:stretch>
            <a:fillRect/>
          </a:stretch>
        </p:blipFill>
        <p:spPr>
          <a:xfrm>
            <a:off x="4224881" y="130261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c41f5bf8-1039-4feb-9afe-161bceaf41d8/18bf19f4-a13d-11f0-96f5-822f24029bf4.jpg@base@tag=imgScale&amp;m=1&amp;w=450&amp;h=450&amp;q=9518bf19f4-a13d-11f0-96f5-822f24029bf4"/>
          <p:cNvPicPr>
            <a:picLocks noChangeAspect="1"/>
          </p:cNvPicPr>
          <p:nvPr>
            <p:custDataLst>
              <p:tags r:id="rId12"/>
            </p:custDataLst>
          </p:nvPr>
        </p:nvPicPr>
        <p:blipFill rotWithShape="1">
          <a:blip r:embed="rId13"/>
          <a:srcRect t="16667" b="16667"/>
          <a:stretch>
            <a:fillRect/>
          </a:stretch>
        </p:blipFill>
        <p:spPr>
          <a:xfrm>
            <a:off x="6185227" y="130261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c41f5bf8-1039-4feb-9afe-161bceaf41d8/18bf1a62-a13d-11f0-96f5-822f24029bf4.jpg@base@tag=imgScale&amp;m=1&amp;w=450&amp;h=450&amp;q=9518bf1a62-a13d-11f0-96f5-822f24029bf4"/>
          <p:cNvPicPr>
            <a:picLocks noChangeAspect="1"/>
          </p:cNvPicPr>
          <p:nvPr>
            <p:custDataLst>
              <p:tags r:id="rId14"/>
            </p:custDataLst>
          </p:nvPr>
        </p:nvPicPr>
        <p:blipFill>
          <a:blip r:embed="rId15"/>
          <a:srcRect l="11778" t="13259" r="15111" b="38000"/>
          <a:stretch>
            <a:fillRect/>
          </a:stretch>
        </p:blipFill>
        <p:spPr>
          <a:xfrm>
            <a:off x="4229962" y="346172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c41f5bf8-1039-4feb-9afe-161bceaf41d8/18bf19ff-a13d-11f0-96f5-822f24029bf4.jpg@base@tag=imgScale&amp;m=1&amp;w=450&amp;h=450&amp;q=9518bf19ff-a13d-11f0-96f5-822f24029bf4"/>
          <p:cNvPicPr>
            <a:picLocks noChangeAspect="1"/>
          </p:cNvPicPr>
          <p:nvPr>
            <p:custDataLst>
              <p:tags r:id="rId16"/>
            </p:custDataLst>
          </p:nvPr>
        </p:nvPicPr>
        <p:blipFill>
          <a:blip r:embed="rId17"/>
          <a:srcRect t="17057" b="17057"/>
          <a:stretch>
            <a:fillRect/>
          </a:stretch>
        </p:blipFill>
        <p:spPr>
          <a:xfrm>
            <a:off x="6185227" y="346172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bject 107"/>
          <p:cNvSpPr txBox="1"/>
          <p:nvPr>
            <p:custDataLst>
              <p:tags r:id="rId1"/>
            </p:custDataLst>
          </p:nvPr>
        </p:nvSpPr>
        <p:spPr>
          <a:xfrm>
            <a:off x="925831" y="1155700"/>
            <a:ext cx="2979420" cy="692785"/>
          </a:xfrm>
          <a:prstGeom prst="rect">
            <a:avLst/>
          </a:prstGeom>
        </p:spPr>
        <p:txBody>
          <a:bodyPr vert="horz" wrap="square" tIns="0" bIns="0" rtlCol="0" anchor="b" anchorCtr="0">
            <a:normAutofit/>
          </a:bodyPr>
          <a:p>
            <a:pPr marL="0" indent="0" algn="l">
              <a:lnSpc>
                <a:spcPct val="100000"/>
              </a:lnSpc>
              <a:spcBef>
                <a:spcPts val="0"/>
              </a:spcBef>
              <a:spcAft>
                <a:spcPts val="0"/>
              </a:spcAft>
              <a:buSzPct val="100000"/>
              <a:buNone/>
            </a:pPr>
            <a:r>
              <a:rPr lang="zh-CN" altLang="en-US" sz="4200" b="0" i="0" spc="430">
                <a:solidFill>
                  <a:schemeClr val="accent1">
                    <a:lumMod val="75000"/>
                  </a:schemeClr>
                </a:solidFill>
                <a:latin typeface="Arial Black" panose="020B0A04020102020204" charset="0"/>
                <a:ea typeface="汉仪大黑简" panose="02010609000101010101" charset="-122"/>
              </a:rPr>
              <a:t>目录</a:t>
            </a:r>
            <a:endParaRPr lang="zh-CN" altLang="en-US" sz="4200" b="0" i="0" spc="430">
              <a:solidFill>
                <a:schemeClr val="accent1">
                  <a:lumMod val="75000"/>
                </a:schemeClr>
              </a:solidFill>
              <a:latin typeface="Arial Black" panose="020B0A04020102020204" charset="0"/>
              <a:ea typeface="汉仪大黑简" panose="02010609000101010101" charset="-122"/>
            </a:endParaRPr>
          </a:p>
        </p:txBody>
      </p:sp>
      <p:sp>
        <p:nvSpPr>
          <p:cNvPr id="5" name="Object 108"/>
          <p:cNvSpPr txBox="1"/>
          <p:nvPr>
            <p:custDataLst>
              <p:tags r:id="rId2"/>
            </p:custDataLst>
          </p:nvPr>
        </p:nvSpPr>
        <p:spPr>
          <a:xfrm>
            <a:off x="457835" y="2276475"/>
            <a:ext cx="8554720" cy="3387725"/>
          </a:xfrm>
          <a:prstGeom prst="rect">
            <a:avLst/>
          </a:prstGeom>
        </p:spPr>
        <p:txBody>
          <a:bodyPr vert="horz" wrap="square" tIns="0" bIns="0" rtlCol="0" anchor="t" anchorCtr="0"/>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任务一　认识日常生活劳动</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任务二　烹饪美食</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任务三　清洁衣物</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任务四　熨烫衣物</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任务五　整理衣物</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任务六　收纳物品</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任务七　整理床铺</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任务八　清洁房屋</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任务九　家用器具使用与维护</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p:txBody>
      </p:sp>
      <p:cxnSp>
        <p:nvCxnSpPr>
          <p:cNvPr id="28" name="直接连接符 27"/>
          <p:cNvCxnSpPr/>
          <p:nvPr>
            <p:custDataLst>
              <p:tags r:id="rId3"/>
            </p:custDataLst>
          </p:nvPr>
        </p:nvCxnSpPr>
        <p:spPr>
          <a:xfrm>
            <a:off x="928371" y="2008505"/>
            <a:ext cx="361442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4"/>
            </p:custDataLst>
          </p:nvPr>
        </p:nvCxnSpPr>
        <p:spPr>
          <a:xfrm>
            <a:off x="925831" y="2008505"/>
            <a:ext cx="676275" cy="0"/>
          </a:xfrm>
          <a:prstGeom prst="line">
            <a:avLst/>
          </a:prstGeom>
          <a:ln w="889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275080" y="317500"/>
            <a:ext cx="984885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（二）烹饪理论知识</a:t>
            </a:r>
            <a:endParaRPr lang="zh-CN" altLang="en-US" sz="2800">
              <a:solidFill>
                <a:schemeClr val="accent6">
                  <a:lumMod val="75000"/>
                </a:schemeClr>
              </a:solidFill>
            </a:endParaRPr>
          </a:p>
        </p:txBody>
      </p:sp>
      <p:sp>
        <p:nvSpPr>
          <p:cNvPr id="8" name="矩形 2"/>
          <p:cNvSpPr/>
          <p:nvPr>
            <p:custDataLst>
              <p:tags r:id="rId2"/>
            </p:custDataLst>
          </p:nvPr>
        </p:nvSpPr>
        <p:spPr>
          <a:xfrm>
            <a:off x="901065" y="2171700"/>
            <a:ext cx="3521710"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烹饪方法可分为热加工与冷加工。热加工包含炒、煎、炸、煮、蒸、炖等，其原理基于热量传递改变食材的物理与化学性质，保留鲜嫩口感</a:t>
            </a:r>
            <a:r>
              <a:rPr lang="en-US" altLang="zh-CN" sz="1600" kern="0">
                <a:ln>
                  <a:noFill/>
                  <a:prstDash val="sysDot"/>
                </a:ln>
                <a:solidFill>
                  <a:schemeClr val="tx1">
                    <a:lumMod val="85000"/>
                    <a:lumOff val="15000"/>
                  </a:schemeClr>
                </a:solidFill>
                <a:latin typeface="+mn-ea"/>
                <a:cs typeface="+mn-ea"/>
              </a:rPr>
              <a:t>。</a:t>
            </a:r>
            <a:endParaRPr lang="en-US" altLang="zh-CN"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1065" y="1686560"/>
            <a:ext cx="2880360" cy="44196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烹饪方法的分类与原理</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169670"/>
            <a:ext cx="904875"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29" descr="/data/temp/92c8bae2-cd6b-4ea3-89a0-e1d4bc32d31c/87849473-a13d-11f0-96f5-822f24029bf4.jpg@base@tag=imgScale&amp;m=1&amp;w=799&amp;h=422&amp;q=9587849473-a13d-11f0-96f5-822f24029bf4"/>
          <p:cNvPicPr>
            <a:picLocks noChangeAspect="1"/>
          </p:cNvPicPr>
          <p:nvPr>
            <p:custDataLst>
              <p:tags r:id="rId5"/>
            </p:custDataLst>
          </p:nvPr>
        </p:nvPicPr>
        <p:blipFill rotWithShape="1">
          <a:blip r:embed="rId6"/>
          <a:srcRect t="9001" b="11845"/>
          <a:stretch>
            <a:fillRect/>
          </a:stretch>
        </p:blipFill>
        <p:spPr>
          <a:xfrm>
            <a:off x="915067" y="455587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59325" y="2171700"/>
            <a:ext cx="3409950"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调味遵循</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有味者使其出，无味者使其入</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原则，需平衡咸、甜、酸、辣、鲜等味道。基础调味在食材预处理阶段进行，确定底味；正式调味于烹饪过程中添加调料，丰富层次。</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59325" y="1686560"/>
            <a:ext cx="2880360" cy="44196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调味的基本原则与技巧</a:t>
            </a:r>
            <a:endParaRPr lang="zh-CN" altLang="en-US" b="1" kern="0">
              <a:solidFill>
                <a:schemeClr val="accent2"/>
              </a:solidFill>
              <a:latin typeface="+mn-ea"/>
              <a:cs typeface="+mn-ea"/>
            </a:endParaRPr>
          </a:p>
        </p:txBody>
      </p:sp>
      <p:sp>
        <p:nvSpPr>
          <p:cNvPr id="20" name="矩形 9"/>
          <p:cNvSpPr/>
          <p:nvPr>
            <p:custDataLst>
              <p:tags r:id="rId9"/>
            </p:custDataLst>
          </p:nvPr>
        </p:nvSpPr>
        <p:spPr>
          <a:xfrm>
            <a:off x="4759325" y="1169670"/>
            <a:ext cx="904875"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2"/>
                </a:solidFill>
                <a:latin typeface="+mn-ea"/>
                <a:cs typeface="+mn-ea"/>
              </a:rPr>
              <a:t>02</a:t>
            </a:r>
            <a:endParaRPr lang="en-US" altLang="zh-CN" sz="7200" b="1" kern="0">
              <a:solidFill>
                <a:schemeClr val="accent2"/>
              </a:solidFill>
              <a:latin typeface="+mn-ea"/>
              <a:cs typeface="+mn-ea"/>
            </a:endParaRPr>
          </a:p>
        </p:txBody>
      </p:sp>
      <p:pic>
        <p:nvPicPr>
          <p:cNvPr id="21" name="图片 30" descr="/data/temp/92c8bae2-cd6b-4ea3-89a0-e1d4bc32d31c/87849489-a13d-11f0-96f5-822f24029bf4.jpg@base@tag=imgScale&amp;m=1&amp;w=799&amp;h=422&amp;q=9587849489-a13d-11f0-96f5-822f24029bf4"/>
          <p:cNvPicPr>
            <a:picLocks noChangeAspect="1"/>
          </p:cNvPicPr>
          <p:nvPr>
            <p:custDataLst>
              <p:tags r:id="rId10"/>
            </p:custDataLst>
          </p:nvPr>
        </p:nvPicPr>
        <p:blipFill rotWithShape="1">
          <a:blip r:embed="rId11"/>
          <a:srcRect t="11608" b="9238"/>
          <a:stretch>
            <a:fillRect/>
          </a:stretch>
        </p:blipFill>
        <p:spPr>
          <a:xfrm>
            <a:off x="4773294" y="4555877"/>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617585" y="2171700"/>
            <a:ext cx="3162935"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火候可分为旺火、中火、小火与微火。旺火适用于快速烹饪，如炒青菜保持脆嫩；中火常用于煎、炸，使食材均匀受热；小火与微火适合长时间烹饪，如煲汤、煨肉，促使食材充分释放营养与风味。</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17585" y="1686560"/>
            <a:ext cx="2880360" cy="44196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火候的掌握与运用</a:t>
            </a:r>
            <a:endParaRPr lang="zh-CN" altLang="en-US" b="1" kern="0">
              <a:solidFill>
                <a:schemeClr val="accent3"/>
              </a:solidFill>
              <a:latin typeface="+mn-ea"/>
              <a:cs typeface="+mn-ea"/>
            </a:endParaRPr>
          </a:p>
        </p:txBody>
      </p:sp>
      <p:sp>
        <p:nvSpPr>
          <p:cNvPr id="25" name="矩形 13"/>
          <p:cNvSpPr/>
          <p:nvPr>
            <p:custDataLst>
              <p:tags r:id="rId14"/>
            </p:custDataLst>
          </p:nvPr>
        </p:nvSpPr>
        <p:spPr>
          <a:xfrm>
            <a:off x="8617585" y="1169670"/>
            <a:ext cx="904875"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3"/>
                </a:solidFill>
                <a:latin typeface="+mn-ea"/>
                <a:cs typeface="+mn-ea"/>
              </a:rPr>
              <a:t>03</a:t>
            </a:r>
            <a:endParaRPr lang="en-US" altLang="zh-CN" sz="7200" b="1" kern="0">
              <a:solidFill>
                <a:schemeClr val="accent3"/>
              </a:solidFill>
              <a:latin typeface="+mn-ea"/>
              <a:cs typeface="+mn-ea"/>
            </a:endParaRPr>
          </a:p>
        </p:txBody>
      </p:sp>
      <p:pic>
        <p:nvPicPr>
          <p:cNvPr id="26" name="图片 31" descr="/data/temp/92c8bae2-cd6b-4ea3-89a0-e1d4bc32d31c/87849438-a13d-11f0-96f5-822f24029bf4.jpg@base@tag=imgScale&amp;m=1&amp;w=799&amp;h=422&amp;q=9587849438-a13d-11f0-96f5-822f24029bf4"/>
          <p:cNvPicPr>
            <a:picLocks noChangeAspect="1"/>
          </p:cNvPicPr>
          <p:nvPr>
            <p:custDataLst>
              <p:tags r:id="rId15"/>
            </p:custDataLst>
          </p:nvPr>
        </p:nvPicPr>
        <p:blipFill rotWithShape="1">
          <a:blip r:embed="rId16"/>
          <a:srcRect t="23011" b="1210"/>
          <a:stretch>
            <a:fillRect/>
          </a:stretch>
        </p:blipFill>
        <p:spPr>
          <a:xfrm>
            <a:off x="8631521" y="4555877"/>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695960" y="1169610"/>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169610"/>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169610"/>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275080" y="317500"/>
            <a:ext cx="9848850" cy="876935"/>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二、掌握技能</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（一）食材处理技能要点</a:t>
            </a:r>
            <a:endParaRPr lang="zh-CN" altLang="en-US" sz="2800">
              <a:solidFill>
                <a:schemeClr val="accent6">
                  <a:lumMod val="75000"/>
                </a:schemeClr>
              </a:solidFill>
            </a:endParaRPr>
          </a:p>
        </p:txBody>
      </p:sp>
      <p:sp>
        <p:nvSpPr>
          <p:cNvPr id="11" name="矩形: 圆角 44"/>
          <p:cNvSpPr/>
          <p:nvPr>
            <p:custDataLst>
              <p:tags r:id="rId2"/>
            </p:custDataLst>
          </p:nvPr>
        </p:nvSpPr>
        <p:spPr>
          <a:xfrm>
            <a:off x="660400" y="1435100"/>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alpha val="100000"/>
                  </a:schemeClr>
                </a:gs>
                <a:gs pos="100000">
                  <a:schemeClr val="accent1">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12" name="矩形 11"/>
          <p:cNvSpPr/>
          <p:nvPr>
            <p:custDataLst>
              <p:tags r:id="rId3"/>
            </p:custDataLst>
          </p:nvPr>
        </p:nvSpPr>
        <p:spPr>
          <a:xfrm>
            <a:off x="901700" y="1435735"/>
            <a:ext cx="2272030" cy="1472566"/>
          </a:xfrm>
          <a:prstGeom prst="rect">
            <a:avLst/>
          </a:prstGeom>
          <a:noFill/>
        </p:spPr>
        <p:txBody>
          <a:bodyPr wrap="square" lIns="0" tIns="0" rIns="0" bIns="0" rtlCol="0" anchor="ctr">
            <a:noAutofit/>
          </a:bodyPr>
          <a:p>
            <a:pPr algn="ctr">
              <a:spcBef>
                <a:spcPct val="0"/>
              </a:spcBef>
              <a:spcAft>
                <a:spcPct val="0"/>
              </a:spcAft>
            </a:pPr>
            <a:r>
              <a:rPr lang="en-US" altLang="zh-CN" sz="2400" b="1" dirty="0">
                <a:solidFill>
                  <a:schemeClr val="accent1"/>
                </a:solidFill>
                <a:latin typeface="+mn-ea"/>
                <a:cs typeface="+mn-ea"/>
              </a:rPr>
              <a:t>1. </a:t>
            </a:r>
            <a:r>
              <a:rPr lang="zh-CN" altLang="en-US" sz="2400" b="1" dirty="0">
                <a:solidFill>
                  <a:schemeClr val="accent1"/>
                </a:solidFill>
                <a:latin typeface="+mn-ea"/>
                <a:cs typeface="+mn-ea"/>
              </a:rPr>
              <a:t>食材的清洗方法与注意事项</a:t>
            </a:r>
            <a:endParaRPr lang="zh-CN" altLang="en-US" sz="2400" b="1" dirty="0">
              <a:solidFill>
                <a:schemeClr val="accent1"/>
              </a:solidFill>
              <a:latin typeface="+mn-ea"/>
              <a:cs typeface="+mn-ea"/>
            </a:endParaRPr>
          </a:p>
        </p:txBody>
      </p:sp>
      <p:sp>
        <p:nvSpPr>
          <p:cNvPr id="3" name="矩形 2"/>
          <p:cNvSpPr/>
          <p:nvPr>
            <p:custDataLst>
              <p:tags r:id="rId4"/>
            </p:custDataLst>
          </p:nvPr>
        </p:nvSpPr>
        <p:spPr>
          <a:xfrm>
            <a:off x="3536950" y="1435735"/>
            <a:ext cx="7923528" cy="1472566"/>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清洗蔬菜需去除表面泥沙与农药残留，叶菜类应逐片冲洗，根茎类可去皮后流水冲洗；肉类需浸泡去除血水，鱼类需清理内脏与鱼鳞。清洗时避免过度揉搓导致营养流失，且生、熟食材要分开清洗，防止交叉污染。</a:t>
            </a:r>
            <a:endParaRPr lang="zh-CN" altLang="en-US" sz="1600" dirty="0">
              <a:solidFill>
                <a:schemeClr val="tx1">
                  <a:lumMod val="85000"/>
                  <a:lumOff val="15000"/>
                </a:schemeClr>
              </a:solidFill>
              <a:latin typeface="+mn-ea"/>
              <a:cs typeface="+mn-ea"/>
            </a:endParaRPr>
          </a:p>
        </p:txBody>
      </p:sp>
      <p:cxnSp>
        <p:nvCxnSpPr>
          <p:cNvPr id="14" name="直接连接符 13"/>
          <p:cNvCxnSpPr/>
          <p:nvPr>
            <p:custDataLst>
              <p:tags r:id="rId5"/>
            </p:custDataLst>
          </p:nvPr>
        </p:nvCxnSpPr>
        <p:spPr>
          <a:xfrm>
            <a:off x="3332480" y="1714500"/>
            <a:ext cx="0" cy="915035"/>
          </a:xfrm>
          <a:prstGeom prst="line">
            <a:avLst/>
          </a:prstGeom>
          <a:ln w="12700">
            <a:gradFill flip="none" rotWithShape="1">
              <a:gsLst>
                <a:gs pos="0">
                  <a:schemeClr val="accent1">
                    <a:alpha val="0"/>
                  </a:schemeClr>
                </a:gs>
                <a:gs pos="53000">
                  <a:schemeClr val="accent1">
                    <a:alpha val="10000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5" name="矩形: 圆角 44"/>
          <p:cNvSpPr/>
          <p:nvPr>
            <p:custDataLst>
              <p:tags r:id="rId6"/>
            </p:custDataLst>
          </p:nvPr>
        </p:nvSpPr>
        <p:spPr>
          <a:xfrm>
            <a:off x="660400" y="3157220"/>
            <a:ext cx="10800080" cy="1473200"/>
          </a:xfrm>
          <a:prstGeom prst="roundRect">
            <a:avLst>
              <a:gd name="adj" fmla="val 5124"/>
            </a:avLst>
          </a:prstGeom>
          <a:gradFill>
            <a:gsLst>
              <a:gs pos="0">
                <a:schemeClr val="accent2">
                  <a:lumMod val="5000"/>
                  <a:lumOff val="95000"/>
                  <a:alpha val="0"/>
                </a:schemeClr>
              </a:gs>
              <a:gs pos="100000">
                <a:schemeClr val="accent2">
                  <a:lumMod val="20000"/>
                  <a:lumOff val="80000"/>
                  <a:alpha val="20000"/>
                </a:schemeClr>
              </a:gs>
            </a:gsLst>
            <a:lin ang="0" scaled="0"/>
          </a:gradFill>
          <a:ln w="9525">
            <a:gradFill flip="none" rotWithShape="1">
              <a:gsLst>
                <a:gs pos="0">
                  <a:schemeClr val="accent2">
                    <a:lumMod val="20000"/>
                    <a:lumOff val="80000"/>
                    <a:alpha val="100000"/>
                  </a:schemeClr>
                </a:gs>
                <a:gs pos="100000">
                  <a:schemeClr val="accent2">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4" name="矩形 3"/>
          <p:cNvSpPr/>
          <p:nvPr>
            <p:custDataLst>
              <p:tags r:id="rId7"/>
            </p:custDataLst>
          </p:nvPr>
        </p:nvSpPr>
        <p:spPr>
          <a:xfrm>
            <a:off x="3536950" y="3157855"/>
            <a:ext cx="7923527" cy="1472566"/>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切配遵循</a:t>
            </a:r>
            <a:r>
              <a:rPr lang="en-US" altLang="zh-CN" sz="1600" dirty="0">
                <a:solidFill>
                  <a:schemeClr val="tx1">
                    <a:lumMod val="85000"/>
                    <a:lumOff val="15000"/>
                  </a:schemeClr>
                </a:solidFill>
                <a:latin typeface="+mn-ea"/>
                <a:cs typeface="+mn-ea"/>
              </a:rPr>
              <a:t>“</a:t>
            </a:r>
            <a:r>
              <a:rPr lang="zh-CN" altLang="en-US" sz="1600" dirty="0">
                <a:solidFill>
                  <a:schemeClr val="tx1">
                    <a:lumMod val="85000"/>
                    <a:lumOff val="15000"/>
                  </a:schemeClr>
                </a:solidFill>
                <a:latin typeface="+mn-ea"/>
                <a:cs typeface="+mn-ea"/>
              </a:rPr>
              <a:t>大小均匀、厚薄一致</a:t>
            </a:r>
            <a:r>
              <a:rPr lang="en-US" altLang="zh-CN" sz="1600" dirty="0">
                <a:solidFill>
                  <a:schemeClr val="tx1">
                    <a:lumMod val="85000"/>
                    <a:lumOff val="15000"/>
                  </a:schemeClr>
                </a:solidFill>
                <a:latin typeface="+mn-ea"/>
                <a:cs typeface="+mn-ea"/>
              </a:rPr>
              <a:t>”</a:t>
            </a:r>
            <a:r>
              <a:rPr lang="zh-CN" altLang="en-US" sz="1600" dirty="0">
                <a:solidFill>
                  <a:schemeClr val="tx1">
                    <a:lumMod val="85000"/>
                    <a:lumOff val="15000"/>
                  </a:schemeClr>
                </a:solidFill>
                <a:latin typeface="+mn-ea"/>
                <a:cs typeface="+mn-ea"/>
              </a:rPr>
              <a:t>原则，不同烹饪方法对切配形状有不同要求。如炒菜常将食材切成丝、片，便于快速成熟；炖煮食材可切块，保持形状完整。切配时需掌握正确握刀姿势与运刀方法，确保操作安全高效。</a:t>
            </a:r>
            <a:endParaRPr lang="zh-CN" altLang="en-US" sz="1600" dirty="0">
              <a:solidFill>
                <a:schemeClr val="tx1">
                  <a:lumMod val="85000"/>
                  <a:lumOff val="15000"/>
                </a:schemeClr>
              </a:solidFill>
              <a:latin typeface="+mn-ea"/>
              <a:cs typeface="+mn-ea"/>
            </a:endParaRPr>
          </a:p>
        </p:txBody>
      </p:sp>
      <p:cxnSp>
        <p:nvCxnSpPr>
          <p:cNvPr id="5" name="直接连接符 4"/>
          <p:cNvCxnSpPr/>
          <p:nvPr>
            <p:custDataLst>
              <p:tags r:id="rId8"/>
            </p:custDataLst>
          </p:nvPr>
        </p:nvCxnSpPr>
        <p:spPr>
          <a:xfrm>
            <a:off x="3332480" y="3436620"/>
            <a:ext cx="0" cy="915035"/>
          </a:xfrm>
          <a:prstGeom prst="line">
            <a:avLst/>
          </a:prstGeom>
          <a:ln w="12700">
            <a:gradFill flip="none" rotWithShape="1">
              <a:gsLst>
                <a:gs pos="0">
                  <a:schemeClr val="accent2">
                    <a:alpha val="0"/>
                  </a:schemeClr>
                </a:gs>
                <a:gs pos="53000">
                  <a:schemeClr val="accent2">
                    <a:alpha val="100000"/>
                  </a:schemeClr>
                </a:gs>
                <a:gs pos="100000">
                  <a:schemeClr val="accent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9" name="矩形: 圆角 44"/>
          <p:cNvSpPr/>
          <p:nvPr>
            <p:custDataLst>
              <p:tags r:id="rId9"/>
            </p:custDataLst>
          </p:nvPr>
        </p:nvSpPr>
        <p:spPr>
          <a:xfrm>
            <a:off x="660400" y="4879340"/>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alpha val="100000"/>
                  </a:schemeClr>
                </a:gs>
                <a:gs pos="100000">
                  <a:schemeClr val="accent1">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6" name="矩形 5"/>
          <p:cNvSpPr/>
          <p:nvPr>
            <p:custDataLst>
              <p:tags r:id="rId10"/>
            </p:custDataLst>
          </p:nvPr>
        </p:nvSpPr>
        <p:spPr>
          <a:xfrm>
            <a:off x="3536950" y="4879340"/>
            <a:ext cx="7923525" cy="1472568"/>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腌制可提升食材风味、改善食材质地。肉类腌制常加入盐、料酒、葱姜等去腥增香，同时可添加淀粉等使肉质嫩滑；蔬菜腌制多采用盐腌脱水，便于后续调味。腌制时间与调料用量需根据食材特性调整，避免过咸或腌制不足。</a:t>
            </a:r>
            <a:endParaRPr lang="zh-CN" altLang="en-US" sz="1600" dirty="0">
              <a:solidFill>
                <a:schemeClr val="tx1">
                  <a:lumMod val="85000"/>
                  <a:lumOff val="15000"/>
                </a:schemeClr>
              </a:solidFill>
              <a:latin typeface="+mn-ea"/>
              <a:cs typeface="+mn-ea"/>
            </a:endParaRPr>
          </a:p>
        </p:txBody>
      </p:sp>
      <p:cxnSp>
        <p:nvCxnSpPr>
          <p:cNvPr id="7" name="直接连接符 6"/>
          <p:cNvCxnSpPr/>
          <p:nvPr>
            <p:custDataLst>
              <p:tags r:id="rId11"/>
            </p:custDataLst>
          </p:nvPr>
        </p:nvCxnSpPr>
        <p:spPr>
          <a:xfrm>
            <a:off x="3332480" y="5158105"/>
            <a:ext cx="0" cy="915035"/>
          </a:xfrm>
          <a:prstGeom prst="line">
            <a:avLst/>
          </a:prstGeom>
          <a:ln w="12700">
            <a:gradFill flip="none" rotWithShape="1">
              <a:gsLst>
                <a:gs pos="0">
                  <a:schemeClr val="accent1">
                    <a:alpha val="0"/>
                  </a:schemeClr>
                </a:gs>
                <a:gs pos="53000">
                  <a:schemeClr val="accent1">
                    <a:alpha val="10000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12"/>
            </p:custDataLst>
          </p:nvPr>
        </p:nvSpPr>
        <p:spPr>
          <a:xfrm>
            <a:off x="901700" y="3157855"/>
            <a:ext cx="2272030" cy="1472566"/>
          </a:xfrm>
          <a:prstGeom prst="rect">
            <a:avLst/>
          </a:prstGeom>
          <a:noFill/>
        </p:spPr>
        <p:txBody>
          <a:bodyPr wrap="square" lIns="0" tIns="0" rIns="0" bIns="0" rtlCol="0" anchor="ctr">
            <a:noAutofit/>
          </a:bodyPr>
          <a:p>
            <a:pPr algn="ctr">
              <a:buClrTx/>
              <a:buSzTx/>
              <a:buFontTx/>
            </a:pPr>
            <a:r>
              <a:rPr lang="en-US" altLang="zh-CN" sz="2400" b="1" dirty="0">
                <a:solidFill>
                  <a:schemeClr val="accent1"/>
                </a:solidFill>
                <a:latin typeface="+mn-ea"/>
                <a:cs typeface="+mn-ea"/>
              </a:rPr>
              <a:t>2. 食材的切配技巧与标准</a:t>
            </a:r>
            <a:endParaRPr lang="en-US" altLang="zh-CN" sz="2400" b="1" dirty="0">
              <a:solidFill>
                <a:schemeClr val="accent1"/>
              </a:solidFill>
              <a:latin typeface="+mn-ea"/>
              <a:cs typeface="+mn-ea"/>
            </a:endParaRPr>
          </a:p>
        </p:txBody>
      </p:sp>
      <p:sp>
        <p:nvSpPr>
          <p:cNvPr id="23" name="矩形 22"/>
          <p:cNvSpPr/>
          <p:nvPr>
            <p:custDataLst>
              <p:tags r:id="rId13"/>
            </p:custDataLst>
          </p:nvPr>
        </p:nvSpPr>
        <p:spPr>
          <a:xfrm>
            <a:off x="901700" y="4878705"/>
            <a:ext cx="2272030" cy="1473836"/>
          </a:xfrm>
          <a:prstGeom prst="rect">
            <a:avLst/>
          </a:prstGeom>
          <a:noFill/>
        </p:spPr>
        <p:txBody>
          <a:bodyPr wrap="square" lIns="0" tIns="0" rIns="0" bIns="0" rtlCol="0" anchor="ctr">
            <a:noAutofit/>
          </a:bodyPr>
          <a:p>
            <a:pPr algn="ctr">
              <a:spcBef>
                <a:spcPct val="0"/>
              </a:spcBef>
              <a:spcAft>
                <a:spcPct val="0"/>
              </a:spcAft>
            </a:pPr>
            <a:r>
              <a:rPr lang="en-US" altLang="zh-CN" sz="2400" b="1" dirty="0">
                <a:solidFill>
                  <a:schemeClr val="accent1"/>
                </a:solidFill>
                <a:latin typeface="+mn-ea"/>
                <a:cs typeface="+mn-ea"/>
              </a:rPr>
              <a:t>3. </a:t>
            </a:r>
            <a:r>
              <a:rPr lang="zh-CN" altLang="en-US" sz="2400" b="1" dirty="0">
                <a:solidFill>
                  <a:schemeClr val="accent1"/>
                </a:solidFill>
                <a:latin typeface="+mn-ea"/>
                <a:cs typeface="+mn-ea"/>
              </a:rPr>
              <a:t>食材的腌制与预处理</a:t>
            </a:r>
            <a:endParaRPr lang="zh-CN" altLang="en-US" sz="2400" b="1" dirty="0">
              <a:solidFill>
                <a:schemeClr val="accent1"/>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275080" y="153670"/>
            <a:ext cx="984885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（二）烹饪操作技能要点</a:t>
            </a:r>
            <a:endParaRPr lang="zh-CN" altLang="en-US" sz="2800">
              <a:solidFill>
                <a:schemeClr val="accent6">
                  <a:lumMod val="75000"/>
                </a:schemeClr>
              </a:solidFill>
            </a:endParaRPr>
          </a:p>
        </p:txBody>
      </p:sp>
      <p:sp>
        <p:nvSpPr>
          <p:cNvPr id="29" name="椭圆 28"/>
          <p:cNvSpPr/>
          <p:nvPr>
            <p:custDataLst>
              <p:tags r:id="rId2"/>
            </p:custDataLst>
          </p:nvPr>
        </p:nvSpPr>
        <p:spPr>
          <a:xfrm>
            <a:off x="5489893" y="3206750"/>
            <a:ext cx="1263160" cy="1263160"/>
          </a:xfrm>
          <a:prstGeom prst="ellipse">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52" name="任意多边形: 形状 51"/>
          <p:cNvSpPr/>
          <p:nvPr>
            <p:custDataLst>
              <p:tags r:id="rId3"/>
            </p:custDataLst>
          </p:nvPr>
        </p:nvSpPr>
        <p:spPr>
          <a:xfrm flipH="1">
            <a:off x="5042853" y="1718310"/>
            <a:ext cx="2385060" cy="2811145"/>
          </a:xfrm>
          <a:custGeom>
            <a:avLst/>
            <a:gdLst>
              <a:gd name="connsiteX0" fmla="*/ 954405 w 1373219"/>
              <a:gd name="connsiteY0" fmla="*/ 1522405 h 1618483"/>
              <a:gd name="connsiteX1" fmla="*/ 585502 w 1373219"/>
              <a:gd name="connsiteY1" fmla="*/ 1617940 h 1618483"/>
              <a:gd name="connsiteX2" fmla="*/ 0 w 1373219"/>
              <a:gd name="connsiteY2" fmla="*/ 1024438 h 1618483"/>
              <a:gd name="connsiteX3" fmla="*/ 2858 w 1373219"/>
              <a:gd name="connsiteY3" fmla="*/ 965573 h 1618483"/>
              <a:gd name="connsiteX4" fmla="*/ 2762 w 1373219"/>
              <a:gd name="connsiteY4" fmla="*/ 965478 h 1618483"/>
              <a:gd name="connsiteX5" fmla="*/ 474059 w 1373219"/>
              <a:gd name="connsiteY5" fmla="*/ 149090 h 1618483"/>
              <a:gd name="connsiteX6" fmla="*/ 990505 w 1373219"/>
              <a:gd name="connsiteY6" fmla="*/ 149090 h 1618483"/>
              <a:gd name="connsiteX7" fmla="*/ 1373219 w 1373219"/>
              <a:gd name="connsiteY7" fmla="*/ 812602 h 1618483"/>
              <a:gd name="connsiteX8" fmla="*/ 969836 w 1373219"/>
              <a:gd name="connsiteY8" fmla="*/ 646200 h 1618483"/>
              <a:gd name="connsiteX9" fmla="*/ 397669 w 1373219"/>
              <a:gd name="connsiteY9" fmla="*/ 1218367 h 1618483"/>
              <a:gd name="connsiteX10" fmla="*/ 562642 w 1373219"/>
              <a:gd name="connsiteY10" fmla="*/ 1527739 h 1618483"/>
              <a:gd name="connsiteX11" fmla="*/ 736568 w 1373219"/>
              <a:gd name="connsiteY11" fmla="*/ 1582984 h 1618483"/>
              <a:gd name="connsiteX12" fmla="*/ 737902 w 1373219"/>
              <a:gd name="connsiteY12" fmla="*/ 1583079 h 1618483"/>
              <a:gd name="connsiteX13" fmla="*/ 954405 w 1373219"/>
              <a:gd name="connsiteY13" fmla="*/ 1522405 h 161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73219" h="1618483">
                <a:moveTo>
                  <a:pt x="954405" y="1522405"/>
                </a:moveTo>
                <a:cubicBezTo>
                  <a:pt x="879158" y="1587841"/>
                  <a:pt x="723710" y="1623370"/>
                  <a:pt x="585502" y="1617940"/>
                </a:cubicBezTo>
                <a:cubicBezTo>
                  <a:pt x="323374" y="1607558"/>
                  <a:pt x="0" y="1397818"/>
                  <a:pt x="0" y="1024438"/>
                </a:cubicBezTo>
                <a:cubicBezTo>
                  <a:pt x="0" y="1001578"/>
                  <a:pt x="857" y="982147"/>
                  <a:pt x="2858" y="965573"/>
                </a:cubicBezTo>
                <a:lnTo>
                  <a:pt x="2762" y="965478"/>
                </a:lnTo>
                <a:cubicBezTo>
                  <a:pt x="159830" y="693349"/>
                  <a:pt x="316897" y="421219"/>
                  <a:pt x="474059" y="149090"/>
                </a:cubicBezTo>
                <a:cubicBezTo>
                  <a:pt x="588836" y="-49697"/>
                  <a:pt x="875729" y="-49697"/>
                  <a:pt x="990505" y="149090"/>
                </a:cubicBezTo>
                <a:lnTo>
                  <a:pt x="1373219" y="812602"/>
                </a:lnTo>
                <a:cubicBezTo>
                  <a:pt x="1351217" y="790789"/>
                  <a:pt x="1195483" y="646200"/>
                  <a:pt x="969836" y="646200"/>
                </a:cubicBezTo>
                <a:cubicBezTo>
                  <a:pt x="653796" y="646200"/>
                  <a:pt x="397669" y="902327"/>
                  <a:pt x="397669" y="1218367"/>
                </a:cubicBezTo>
                <a:cubicBezTo>
                  <a:pt x="397669" y="1368290"/>
                  <a:pt x="469106" y="1470398"/>
                  <a:pt x="562642" y="1527739"/>
                </a:cubicBezTo>
                <a:cubicBezTo>
                  <a:pt x="615601" y="1561457"/>
                  <a:pt x="675799" y="1579936"/>
                  <a:pt x="736568" y="1582984"/>
                </a:cubicBezTo>
                <a:cubicBezTo>
                  <a:pt x="737045" y="1582984"/>
                  <a:pt x="737521" y="1583079"/>
                  <a:pt x="737902" y="1583079"/>
                </a:cubicBezTo>
                <a:cubicBezTo>
                  <a:pt x="813054" y="1586603"/>
                  <a:pt x="889254" y="1566505"/>
                  <a:pt x="954405" y="1522405"/>
                </a:cubicBezTo>
                <a:close/>
              </a:path>
            </a:pathLst>
          </a:custGeom>
          <a:solidFill>
            <a:schemeClr val="accent4"/>
          </a:solidFill>
          <a:ln w="9525" cap="flat">
            <a:noFill/>
            <a:prstDash val="solid"/>
            <a:miter/>
          </a:ln>
        </p:spPr>
        <p:txBody>
          <a:bodyPr rtlCol="0" anchor="ctr"/>
          <a:p>
            <a:endParaRPr lang="zh-CN" altLang="en-US">
              <a:solidFill>
                <a:schemeClr val="tx1"/>
              </a:solidFill>
            </a:endParaRPr>
          </a:p>
        </p:txBody>
      </p:sp>
      <p:sp>
        <p:nvSpPr>
          <p:cNvPr id="60" name="任意多边形: 形状 59"/>
          <p:cNvSpPr/>
          <p:nvPr>
            <p:custDataLst>
              <p:tags r:id="rId4"/>
            </p:custDataLst>
          </p:nvPr>
        </p:nvSpPr>
        <p:spPr>
          <a:xfrm flipH="1">
            <a:off x="5369243" y="3382645"/>
            <a:ext cx="2767965" cy="1922780"/>
          </a:xfrm>
          <a:custGeom>
            <a:avLst/>
            <a:gdLst>
              <a:gd name="connsiteX0" fmla="*/ 1586984 w 1593666"/>
              <a:gd name="connsiteY0" fmla="*/ 359188 h 1107090"/>
              <a:gd name="connsiteX1" fmla="*/ 1104352 w 1593666"/>
              <a:gd name="connsiteY1" fmla="*/ 1097566 h 1107090"/>
              <a:gd name="connsiteX2" fmla="*/ 1046155 w 1593666"/>
              <a:gd name="connsiteY2" fmla="*/ 1107091 h 1107090"/>
              <a:gd name="connsiteX3" fmla="*/ 298156 w 1593666"/>
              <a:gd name="connsiteY3" fmla="*/ 1097471 h 1107090"/>
              <a:gd name="connsiteX4" fmla="*/ 39934 w 1593666"/>
              <a:gd name="connsiteY4" fmla="*/ 948404 h 1107090"/>
              <a:gd name="connsiteX5" fmla="*/ 39934 w 1593666"/>
              <a:gd name="connsiteY5" fmla="*/ 650177 h 1107090"/>
              <a:gd name="connsiteX6" fmla="*/ 415028 w 1593666"/>
              <a:gd name="connsiteY6" fmla="*/ 0 h 1107090"/>
              <a:gd name="connsiteX7" fmla="*/ 412171 w 1593666"/>
              <a:gd name="connsiteY7" fmla="*/ 58960 h 1107090"/>
              <a:gd name="connsiteX8" fmla="*/ 997672 w 1593666"/>
              <a:gd name="connsiteY8" fmla="*/ 652367 h 1107090"/>
              <a:gd name="connsiteX9" fmla="*/ 1370100 w 1593666"/>
              <a:gd name="connsiteY9" fmla="*/ 558070 h 1107090"/>
              <a:gd name="connsiteX10" fmla="*/ 1407152 w 1593666"/>
              <a:gd name="connsiteY10" fmla="*/ 527971 h 1107090"/>
              <a:gd name="connsiteX11" fmla="*/ 1428488 w 1593666"/>
              <a:gd name="connsiteY11" fmla="*/ 23431 h 1107090"/>
              <a:gd name="connsiteX12" fmla="*/ 1586984 w 1593666"/>
              <a:gd name="connsiteY12" fmla="*/ 359188 h 110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3666" h="1107090">
                <a:moveTo>
                  <a:pt x="1586984" y="359188"/>
                </a:moveTo>
                <a:cubicBezTo>
                  <a:pt x="1631561" y="617696"/>
                  <a:pt x="1451158" y="1017365"/>
                  <a:pt x="1104352" y="1097566"/>
                </a:cubicBezTo>
                <a:cubicBezTo>
                  <a:pt x="1082064" y="1102805"/>
                  <a:pt x="1062823" y="1105567"/>
                  <a:pt x="1046155" y="1107091"/>
                </a:cubicBezTo>
                <a:lnTo>
                  <a:pt x="298156" y="1097471"/>
                </a:lnTo>
                <a:cubicBezTo>
                  <a:pt x="183380" y="1097471"/>
                  <a:pt x="90130" y="1035368"/>
                  <a:pt x="39934" y="948404"/>
                </a:cubicBezTo>
                <a:cubicBezTo>
                  <a:pt x="-13311" y="856202"/>
                  <a:pt x="-13311" y="742379"/>
                  <a:pt x="39934" y="650177"/>
                </a:cubicBezTo>
                <a:lnTo>
                  <a:pt x="415028" y="0"/>
                </a:lnTo>
                <a:cubicBezTo>
                  <a:pt x="413028" y="16669"/>
                  <a:pt x="412171" y="36005"/>
                  <a:pt x="412171" y="58960"/>
                </a:cubicBezTo>
                <a:cubicBezTo>
                  <a:pt x="412171" y="432245"/>
                  <a:pt x="735544" y="642080"/>
                  <a:pt x="997672" y="652367"/>
                </a:cubicBezTo>
                <a:cubicBezTo>
                  <a:pt x="1135880" y="657797"/>
                  <a:pt x="1294852" y="623507"/>
                  <a:pt x="1370100" y="558070"/>
                </a:cubicBezTo>
                <a:cubicBezTo>
                  <a:pt x="1370100" y="558070"/>
                  <a:pt x="1393246" y="540925"/>
                  <a:pt x="1407152" y="527971"/>
                </a:cubicBezTo>
                <a:cubicBezTo>
                  <a:pt x="1551646" y="393764"/>
                  <a:pt x="1562410" y="168021"/>
                  <a:pt x="1428488" y="23431"/>
                </a:cubicBezTo>
                <a:cubicBezTo>
                  <a:pt x="1500497" y="92583"/>
                  <a:pt x="1565553" y="234410"/>
                  <a:pt x="1586984" y="359188"/>
                </a:cubicBezTo>
                <a:close/>
              </a:path>
            </a:pathLst>
          </a:custGeom>
          <a:solidFill>
            <a:schemeClr val="accent4">
              <a:lumMod val="65000"/>
              <a:lumOff val="35000"/>
            </a:schemeClr>
          </a:solidFill>
          <a:ln w="9525" cap="flat">
            <a:noFill/>
            <a:prstDash val="solid"/>
            <a:miter/>
          </a:ln>
        </p:spPr>
        <p:txBody>
          <a:bodyPr rtlCol="0" anchor="ctr"/>
          <a:p>
            <a:endParaRPr lang="zh-CN" altLang="en-US">
              <a:solidFill>
                <a:schemeClr val="tx1"/>
              </a:solidFill>
            </a:endParaRPr>
          </a:p>
        </p:txBody>
      </p:sp>
      <p:pic>
        <p:nvPicPr>
          <p:cNvPr id="4" name="图片 5" descr="343439383331313b343532303032323bb2fac6b7d5b9cabe"/>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962968" y="2035810"/>
            <a:ext cx="384810" cy="384810"/>
          </a:xfrm>
          <a:prstGeom prst="rect">
            <a:avLst/>
          </a:prstGeom>
        </p:spPr>
      </p:pic>
      <p:sp>
        <p:nvSpPr>
          <p:cNvPr id="67" name="任意多边形: 形状 66"/>
          <p:cNvSpPr/>
          <p:nvPr>
            <p:custDataLst>
              <p:tags r:id="rId8"/>
            </p:custDataLst>
          </p:nvPr>
        </p:nvSpPr>
        <p:spPr>
          <a:xfrm flipH="1">
            <a:off x="4176713" y="2841625"/>
            <a:ext cx="2540635" cy="2463165"/>
          </a:xfrm>
          <a:custGeom>
            <a:avLst/>
            <a:gdLst>
              <a:gd name="connsiteX0" fmla="*/ 2311137 w 2376606"/>
              <a:gd name="connsiteY0" fmla="*/ 1563207 h 2304186"/>
              <a:gd name="connsiteX1" fmla="*/ 2311137 w 2376606"/>
              <a:gd name="connsiteY1" fmla="*/ 2046844 h 2304186"/>
              <a:gd name="connsiteX2" fmla="*/ 1892377 w 2376606"/>
              <a:gd name="connsiteY2" fmla="*/ 2288585 h 2304186"/>
              <a:gd name="connsiteX3" fmla="*/ 369485 w 2376606"/>
              <a:gd name="connsiteY3" fmla="*/ 2304186 h 2304186"/>
              <a:gd name="connsiteX4" fmla="*/ 463865 w 2376606"/>
              <a:gd name="connsiteY4" fmla="*/ 2288740 h 2304186"/>
              <a:gd name="connsiteX5" fmla="*/ 1246550 w 2376606"/>
              <a:gd name="connsiteY5" fmla="*/ 1091310 h 2304186"/>
              <a:gd name="connsiteX6" fmla="*/ 956924 w 2376606"/>
              <a:gd name="connsiteY6" fmla="*/ 518855 h 2304186"/>
              <a:gd name="connsiteX7" fmla="*/ 755190 w 2376606"/>
              <a:gd name="connsiteY7" fmla="*/ 395899 h 2304186"/>
              <a:gd name="connsiteX8" fmla="*/ 0 w 2376606"/>
              <a:gd name="connsiteY8" fmla="*/ 744068 h 2304186"/>
              <a:gd name="connsiteX9" fmla="*/ 909657 w 2376606"/>
              <a:gd name="connsiteY9" fmla="*/ 0 h 2304186"/>
              <a:gd name="connsiteX10" fmla="*/ 1563825 w 2376606"/>
              <a:gd name="connsiteY10" fmla="*/ 269854 h 2304186"/>
              <a:gd name="connsiteX11" fmla="*/ 2311137 w 2376606"/>
              <a:gd name="connsiteY11" fmla="*/ 1563207 h 230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76606" h="2304186">
                <a:moveTo>
                  <a:pt x="2311137" y="1563207"/>
                </a:moveTo>
                <a:cubicBezTo>
                  <a:pt x="2404126" y="1724471"/>
                  <a:pt x="2392541" y="1905816"/>
                  <a:pt x="2311137" y="2046844"/>
                </a:cubicBezTo>
                <a:cubicBezTo>
                  <a:pt x="2224790" y="2196214"/>
                  <a:pt x="2064916" y="2288585"/>
                  <a:pt x="1892377" y="2288585"/>
                </a:cubicBezTo>
                <a:lnTo>
                  <a:pt x="369485" y="2304186"/>
                </a:lnTo>
                <a:cubicBezTo>
                  <a:pt x="396517" y="2301715"/>
                  <a:pt x="427719" y="2297235"/>
                  <a:pt x="463865" y="2288740"/>
                </a:cubicBezTo>
                <a:cubicBezTo>
                  <a:pt x="1026280" y="2158678"/>
                  <a:pt x="1318840" y="1510534"/>
                  <a:pt x="1246550" y="1091310"/>
                </a:cubicBezTo>
                <a:cubicBezTo>
                  <a:pt x="1208551" y="870268"/>
                  <a:pt x="1086213" y="616169"/>
                  <a:pt x="956924" y="518855"/>
                </a:cubicBezTo>
                <a:cubicBezTo>
                  <a:pt x="867487" y="429264"/>
                  <a:pt x="772953" y="402232"/>
                  <a:pt x="755190" y="395899"/>
                </a:cubicBezTo>
                <a:cubicBezTo>
                  <a:pt x="453824" y="288236"/>
                  <a:pt x="107664" y="442703"/>
                  <a:pt x="0" y="744068"/>
                </a:cubicBezTo>
                <a:cubicBezTo>
                  <a:pt x="85266" y="319593"/>
                  <a:pt x="460003" y="0"/>
                  <a:pt x="909657" y="0"/>
                </a:cubicBezTo>
                <a:cubicBezTo>
                  <a:pt x="1275590" y="0"/>
                  <a:pt x="1528143" y="234481"/>
                  <a:pt x="1563825" y="269854"/>
                </a:cubicBezTo>
                <a:lnTo>
                  <a:pt x="2311137" y="1563207"/>
                </a:lnTo>
                <a:close/>
              </a:path>
            </a:pathLst>
          </a:custGeom>
          <a:solidFill>
            <a:schemeClr val="accent4">
              <a:lumMod val="30000"/>
              <a:lumOff val="70000"/>
            </a:schemeClr>
          </a:solidFill>
          <a:ln w="15387" cap="flat">
            <a:noFill/>
            <a:prstDash val="solid"/>
            <a:miter/>
          </a:ln>
        </p:spPr>
        <p:txBody>
          <a:bodyPr rtlCol="0" anchor="ctr"/>
          <a:p>
            <a:endParaRPr lang="zh-CN" altLang="en-US">
              <a:solidFill>
                <a:schemeClr val="tx1"/>
              </a:solidFill>
            </a:endParaRPr>
          </a:p>
        </p:txBody>
      </p:sp>
      <p:pic>
        <p:nvPicPr>
          <p:cNvPr id="3" name="图片 5" descr="343435383036303b343532343134393bcdb7c4d4b7e7b1a9"/>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flipH="1">
            <a:off x="4433888" y="4615180"/>
            <a:ext cx="384810" cy="384810"/>
          </a:xfrm>
          <a:prstGeom prst="rect">
            <a:avLst/>
          </a:prstGeom>
        </p:spPr>
      </p:pic>
      <p:pic>
        <p:nvPicPr>
          <p:cNvPr id="5" name="图片 19" descr="343439383331313b343532303033353bc4dcd0a7b7fecef1"/>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7431088" y="4615180"/>
            <a:ext cx="384810" cy="384810"/>
          </a:xfrm>
          <a:prstGeom prst="rect">
            <a:avLst/>
          </a:prstGeom>
        </p:spPr>
      </p:pic>
      <p:sp>
        <p:nvSpPr>
          <p:cNvPr id="74" name="矩形 73"/>
          <p:cNvSpPr/>
          <p:nvPr>
            <p:custDataLst>
              <p:tags r:id="rId15"/>
            </p:custDataLst>
          </p:nvPr>
        </p:nvSpPr>
        <p:spPr>
          <a:xfrm>
            <a:off x="1371600" y="753745"/>
            <a:ext cx="2349500" cy="3206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b"/>
          <a:p>
            <a:pPr algn="l"/>
            <a:r>
              <a:rPr lang="en-US" altLang="zh-CN" b="1" kern="0" dirty="0">
                <a:solidFill>
                  <a:schemeClr val="accent4"/>
                </a:solidFill>
                <a:latin typeface="+mn-ea"/>
              </a:rPr>
              <a:t>1.</a:t>
            </a:r>
            <a:r>
              <a:rPr lang="zh-CN" altLang="en-US" b="1" kern="0" dirty="0">
                <a:solidFill>
                  <a:schemeClr val="accent4"/>
                </a:solidFill>
                <a:latin typeface="+mn-ea"/>
              </a:rPr>
              <a:t>炉灶的正确使用方法</a:t>
            </a:r>
            <a:endParaRPr lang="zh-CN" altLang="en-US" b="1" kern="0" dirty="0">
              <a:solidFill>
                <a:schemeClr val="accent4"/>
              </a:solidFill>
              <a:latin typeface="+mn-ea"/>
            </a:endParaRPr>
          </a:p>
        </p:txBody>
      </p:sp>
      <p:sp>
        <p:nvSpPr>
          <p:cNvPr id="75" name="矩形 74"/>
          <p:cNvSpPr/>
          <p:nvPr>
            <p:custDataLst>
              <p:tags r:id="rId16"/>
            </p:custDataLst>
          </p:nvPr>
        </p:nvSpPr>
        <p:spPr>
          <a:xfrm>
            <a:off x="1379855" y="1102360"/>
            <a:ext cx="4110355" cy="9366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p>
            <a:pPr algn="l">
              <a:lnSpc>
                <a:spcPct val="150000"/>
              </a:lnSpc>
            </a:pPr>
            <a:r>
              <a:rPr lang="zh-CN" altLang="en-US" sz="1600" kern="0" dirty="0">
                <a:solidFill>
                  <a:schemeClr val="tx1">
                    <a:lumMod val="85000"/>
                    <a:lumOff val="15000"/>
                  </a:schemeClr>
                </a:solidFill>
                <a:latin typeface="+mn-ea"/>
                <a:sym typeface="+mn-ea"/>
              </a:rPr>
              <a:t>使用燃气炉灶前需检查燃气管道与阀门，确保无泄漏；点火时遵循</a:t>
            </a:r>
            <a:r>
              <a:rPr lang="en-US" altLang="zh-CN" sz="1600" kern="0" dirty="0">
                <a:solidFill>
                  <a:schemeClr val="tx1">
                    <a:lumMod val="85000"/>
                    <a:lumOff val="15000"/>
                  </a:schemeClr>
                </a:solidFill>
                <a:latin typeface="+mn-ea"/>
                <a:sym typeface="+mn-ea"/>
              </a:rPr>
              <a:t>“</a:t>
            </a:r>
            <a:r>
              <a:rPr lang="zh-CN" altLang="en-US" sz="1600" kern="0" dirty="0">
                <a:solidFill>
                  <a:schemeClr val="tx1">
                    <a:lumMod val="85000"/>
                    <a:lumOff val="15000"/>
                  </a:schemeClr>
                </a:solidFill>
                <a:latin typeface="+mn-ea"/>
                <a:sym typeface="+mn-ea"/>
              </a:rPr>
              <a:t>火等气</a:t>
            </a:r>
            <a:r>
              <a:rPr lang="en-US" altLang="zh-CN" sz="1600" kern="0" dirty="0">
                <a:solidFill>
                  <a:schemeClr val="tx1">
                    <a:lumMod val="85000"/>
                    <a:lumOff val="15000"/>
                  </a:schemeClr>
                </a:solidFill>
                <a:latin typeface="+mn-ea"/>
                <a:sym typeface="+mn-ea"/>
              </a:rPr>
              <a:t>”</a:t>
            </a:r>
            <a:r>
              <a:rPr lang="zh-CN" altLang="en-US" sz="1600" kern="0" dirty="0">
                <a:solidFill>
                  <a:schemeClr val="tx1">
                    <a:lumMod val="85000"/>
                    <a:lumOff val="15000"/>
                  </a:schemeClr>
                </a:solidFill>
                <a:latin typeface="+mn-ea"/>
                <a:sym typeface="+mn-ea"/>
              </a:rPr>
              <a:t>原则，调节火焰大小至合适状态。使用后及时关闭阀门与灶具开关。电磁炉需搭配适用锅具，调节功率并控制加热速度。</a:t>
            </a:r>
            <a:endParaRPr lang="zh-CN" altLang="en-US" sz="1600" kern="0" dirty="0">
              <a:solidFill>
                <a:schemeClr val="tx1">
                  <a:lumMod val="85000"/>
                  <a:lumOff val="15000"/>
                </a:schemeClr>
              </a:solidFill>
              <a:latin typeface="+mn-ea"/>
              <a:sym typeface="+mn-ea"/>
            </a:endParaRPr>
          </a:p>
        </p:txBody>
      </p:sp>
      <p:sp>
        <p:nvSpPr>
          <p:cNvPr id="95" name="矩形 94"/>
          <p:cNvSpPr/>
          <p:nvPr>
            <p:custDataLst>
              <p:tags r:id="rId17"/>
            </p:custDataLst>
          </p:nvPr>
        </p:nvSpPr>
        <p:spPr>
          <a:xfrm>
            <a:off x="7625715" y="1261745"/>
            <a:ext cx="2480945" cy="6184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b"/>
          <a:p>
            <a:r>
              <a:rPr lang="en-US" altLang="zh-CN" b="1" kern="0" dirty="0">
                <a:solidFill>
                  <a:schemeClr val="accent4"/>
                </a:solidFill>
                <a:latin typeface="+mn-ea"/>
              </a:rPr>
              <a:t>2. </a:t>
            </a:r>
            <a:r>
              <a:rPr lang="zh-CN" altLang="en-US" b="1" kern="0" dirty="0">
                <a:solidFill>
                  <a:schemeClr val="accent4"/>
                </a:solidFill>
                <a:latin typeface="+mn-ea"/>
              </a:rPr>
              <a:t>烹饪工具的操作技巧</a:t>
            </a:r>
            <a:endParaRPr lang="zh-CN" altLang="en-US" b="1" kern="0" dirty="0">
              <a:solidFill>
                <a:schemeClr val="accent4"/>
              </a:solidFill>
              <a:latin typeface="+mn-ea"/>
            </a:endParaRPr>
          </a:p>
        </p:txBody>
      </p:sp>
      <p:sp>
        <p:nvSpPr>
          <p:cNvPr id="96" name="矩形 95"/>
          <p:cNvSpPr/>
          <p:nvPr>
            <p:custDataLst>
              <p:tags r:id="rId18"/>
            </p:custDataLst>
          </p:nvPr>
        </p:nvSpPr>
        <p:spPr>
          <a:xfrm>
            <a:off x="7649210" y="1954530"/>
            <a:ext cx="4148455" cy="9366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p>
            <a:pPr>
              <a:lnSpc>
                <a:spcPct val="150000"/>
              </a:lnSpc>
            </a:pPr>
            <a:r>
              <a:rPr lang="zh-CN" altLang="en-US" sz="1600" kern="0" dirty="0">
                <a:solidFill>
                  <a:schemeClr val="tx1">
                    <a:lumMod val="85000"/>
                    <a:lumOff val="15000"/>
                  </a:schemeClr>
                </a:solidFill>
                <a:latin typeface="+mn-ea"/>
                <a:sym typeface="+mn-ea"/>
              </a:rPr>
              <a:t>炒锅使用前需热锅凉油防止粘锅，翻炒时灵活运用手腕力量使食材均匀受热；汤锅适合炖煮，需注意水位与火候控制；烤箱使用前需预热，根据食材调整温度与时间。同时，需正确使用刀具、砧板等辅助工具，保障操作安全。</a:t>
            </a:r>
            <a:endParaRPr lang="zh-CN" altLang="en-US" sz="1600" kern="0" dirty="0">
              <a:solidFill>
                <a:schemeClr val="tx1">
                  <a:lumMod val="85000"/>
                  <a:lumOff val="15000"/>
                </a:schemeClr>
              </a:solidFill>
              <a:latin typeface="+mn-ea"/>
              <a:sym typeface="+mn-ea"/>
            </a:endParaRPr>
          </a:p>
        </p:txBody>
      </p:sp>
      <p:cxnSp>
        <p:nvCxnSpPr>
          <p:cNvPr id="101" name="直接连接符 100"/>
          <p:cNvCxnSpPr/>
          <p:nvPr>
            <p:custDataLst>
              <p:tags r:id="rId19"/>
            </p:custDataLst>
          </p:nvPr>
        </p:nvCxnSpPr>
        <p:spPr>
          <a:xfrm>
            <a:off x="7746683" y="3934460"/>
            <a:ext cx="2684780" cy="0"/>
          </a:xfrm>
          <a:prstGeom prst="line">
            <a:avLst/>
          </a:prstGeom>
          <a:ln w="31750">
            <a:solidFill>
              <a:schemeClr val="accent4">
                <a:alpha val="20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custDataLst>
              <p:tags r:id="rId20"/>
            </p:custDataLst>
          </p:nvPr>
        </p:nvCxnSpPr>
        <p:spPr>
          <a:xfrm flipV="1">
            <a:off x="2556193" y="2975610"/>
            <a:ext cx="2650490" cy="635"/>
          </a:xfrm>
          <a:prstGeom prst="line">
            <a:avLst/>
          </a:prstGeom>
          <a:ln w="31750">
            <a:solidFill>
              <a:schemeClr val="accent4">
                <a:alpha val="20000"/>
              </a:schemeClr>
            </a:soli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21"/>
            </p:custDataLst>
          </p:nvPr>
        </p:nvSpPr>
        <p:spPr>
          <a:xfrm>
            <a:off x="831215" y="2962910"/>
            <a:ext cx="3324860" cy="6184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b"/>
          <a:p>
            <a:pPr algn="l"/>
            <a:r>
              <a:rPr lang="en-US" altLang="zh-CN" b="1" kern="0" dirty="0">
                <a:solidFill>
                  <a:schemeClr val="accent4"/>
                </a:solidFill>
                <a:latin typeface="+mn-ea"/>
              </a:rPr>
              <a:t>3. </a:t>
            </a:r>
            <a:r>
              <a:rPr lang="zh-CN" altLang="en-US" b="1" kern="0" dirty="0">
                <a:solidFill>
                  <a:schemeClr val="accent4"/>
                </a:solidFill>
                <a:latin typeface="+mn-ea"/>
              </a:rPr>
              <a:t>不同烹饪方法的实践操作</a:t>
            </a:r>
            <a:endParaRPr lang="zh-CN" altLang="en-US" b="1" kern="0" dirty="0">
              <a:solidFill>
                <a:schemeClr val="accent4"/>
              </a:solidFill>
              <a:latin typeface="+mn-ea"/>
            </a:endParaRPr>
          </a:p>
        </p:txBody>
      </p:sp>
      <p:sp>
        <p:nvSpPr>
          <p:cNvPr id="33" name="矩形 32"/>
          <p:cNvSpPr/>
          <p:nvPr>
            <p:custDataLst>
              <p:tags r:id="rId22"/>
            </p:custDataLst>
          </p:nvPr>
        </p:nvSpPr>
        <p:spPr>
          <a:xfrm>
            <a:off x="845820" y="3678555"/>
            <a:ext cx="3309620" cy="9366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t"/>
          <a:p>
            <a:pPr algn="l">
              <a:lnSpc>
                <a:spcPct val="150000"/>
              </a:lnSpc>
            </a:pPr>
            <a:r>
              <a:rPr lang="zh-CN" altLang="en-US" sz="1600" kern="0" dirty="0">
                <a:solidFill>
                  <a:schemeClr val="tx1">
                    <a:lumMod val="85000"/>
                    <a:lumOff val="15000"/>
                  </a:schemeClr>
                </a:solidFill>
                <a:latin typeface="+mn-ea"/>
                <a:sym typeface="+mn-ea"/>
              </a:rPr>
              <a:t>炒需掌握热锅快炒技巧，保持食材脆嫩；煎要求锅具受热均匀，适时翻面避免焦煳；蒸需控制蒸汽量与时间，确保食材熟透且保持鲜嫩；炖需小火慢炖，使汤汁浓郁、食材软烂。实践中需不断积累经验，根据食材特性调整操作细节。</a:t>
            </a:r>
            <a:endParaRPr lang="zh-CN" altLang="en-US" sz="1600" kern="0" dirty="0">
              <a:solidFill>
                <a:schemeClr val="tx1">
                  <a:lumMod val="85000"/>
                  <a:lumOff val="15000"/>
                </a:schemeClr>
              </a:solidFill>
              <a:latin typeface="+mn-ea"/>
              <a:sym typeface="+mn-ea"/>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dd2d5f7c-5229-4104-a772-d0b4ebb2c612/1f6707e0-a13f-11f0-b1e5-12277ffc08dd.jpg@base@tag=imgScale&amp;m=1&amp;w=1428&amp;h=1904&amp;q=951f6707e0-a13f-11f0-b1e5-12277ffc08dd"/>
          <p:cNvPicPr>
            <a:picLocks noChangeAspect="1"/>
          </p:cNvPicPr>
          <p:nvPr>
            <p:custDataLst>
              <p:tags r:id="rId2"/>
            </p:custDataLst>
          </p:nvPr>
        </p:nvPicPr>
        <p:blipFill>
          <a:blip r:embed="rId3"/>
          <a:srcRect l="12500" r="12500"/>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469890" y="319405"/>
            <a:ext cx="6052185" cy="1202690"/>
          </a:xfrm>
        </p:spPr>
        <p:txBody>
          <a:bodyPr>
            <a:noAutofit/>
          </a:bodyPr>
          <a:lstStyle/>
          <a:p>
            <a:pPr>
              <a:lnSpc>
                <a:spcPct val="140000"/>
              </a:lnSpc>
            </a:pPr>
            <a:r>
              <a:rPr lang="zh-CN" altLang="en-US" sz="3600">
                <a:solidFill>
                  <a:schemeClr val="accent6">
                    <a:lumMod val="75000"/>
                  </a:schemeClr>
                </a:solidFill>
              </a:rPr>
              <a:t>三、躬行实践</a:t>
            </a:r>
            <a:br>
              <a:rPr lang="zh-CN" altLang="en-US" sz="2800">
                <a:solidFill>
                  <a:schemeClr val="accent6">
                    <a:lumMod val="75000"/>
                  </a:schemeClr>
                </a:solidFill>
              </a:rPr>
            </a:br>
            <a:r>
              <a:rPr lang="zh-CN" altLang="en-US" sz="2800">
                <a:solidFill>
                  <a:schemeClr val="accent6">
                    <a:lumMod val="75000"/>
                  </a:schemeClr>
                </a:solidFill>
              </a:rPr>
              <a:t>（一）实践流程与步骤</a:t>
            </a:r>
            <a:endParaRPr lang="zh-CN" altLang="en-US" sz="2800">
              <a:solidFill>
                <a:schemeClr val="accent6">
                  <a:lumMod val="75000"/>
                </a:schemeClr>
              </a:solidFill>
            </a:endParaRPr>
          </a:p>
        </p:txBody>
      </p:sp>
      <p:sp>
        <p:nvSpPr>
          <p:cNvPr id="2" name="边界"/>
          <p:cNvSpPr/>
          <p:nvPr>
            <p:custDataLst>
              <p:tags r:id="rId8"/>
            </p:custDataLst>
          </p:nvPr>
        </p:nvSpPr>
        <p:spPr>
          <a:xfrm>
            <a:off x="5320665" y="167269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287645" y="3038056"/>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9"/>
          <p:cNvCxnSpPr/>
          <p:nvPr>
            <p:custDataLst>
              <p:tags r:id="rId10"/>
            </p:custDataLst>
          </p:nvPr>
        </p:nvCxnSpPr>
        <p:spPr>
          <a:xfrm>
            <a:off x="5320665" y="4666324"/>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8" name="矩形 33"/>
          <p:cNvSpPr/>
          <p:nvPr>
            <p:custDataLst>
              <p:tags r:id="rId11"/>
            </p:custDataLst>
          </p:nvPr>
        </p:nvSpPr>
        <p:spPr>
          <a:xfrm>
            <a:off x="5320665" y="2290445"/>
            <a:ext cx="663003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在制订烹饪计划时，需考虑用餐人数、口味偏好以及现有的食材储备，以此来规划菜单、烹饪顺序和时间安排，确保整个烹饪过程的高效和有序。</a:t>
            </a:r>
            <a:endParaRPr lang="zh-CN" altLang="en-US" sz="1600" dirty="0">
              <a:ln>
                <a:noFill/>
                <a:prstDash val="sysDot"/>
              </a:ln>
              <a:solidFill>
                <a:schemeClr val="tx1">
                  <a:lumMod val="85000"/>
                  <a:lumOff val="15000"/>
                </a:schemeClr>
              </a:solidFill>
              <a:latin typeface="+mn-ea"/>
              <a:cs typeface="+mn-ea"/>
              <a:sym typeface="+mn-ea"/>
            </a:endParaRPr>
          </a:p>
        </p:txBody>
      </p:sp>
      <p:sp>
        <p:nvSpPr>
          <p:cNvPr id="9" name="矩形 34"/>
          <p:cNvSpPr/>
          <p:nvPr>
            <p:custDataLst>
              <p:tags r:id="rId12"/>
            </p:custDataLst>
          </p:nvPr>
        </p:nvSpPr>
        <p:spPr>
          <a:xfrm>
            <a:off x="5320665" y="1788898"/>
            <a:ext cx="6233792" cy="365797"/>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1"/>
                </a:solidFill>
                <a:latin typeface="+mn-ea"/>
                <a:cs typeface="+mn-ea"/>
                <a:sym typeface="+mn-ea"/>
              </a:rPr>
              <a:t>1.</a:t>
            </a:r>
            <a:r>
              <a:rPr lang="zh-CN" altLang="en-US" b="1" dirty="0">
                <a:ln>
                  <a:noFill/>
                  <a:prstDash val="sysDot"/>
                </a:ln>
                <a:solidFill>
                  <a:schemeClr val="accent1"/>
                </a:solidFill>
                <a:latin typeface="+mn-ea"/>
                <a:cs typeface="+mn-ea"/>
                <a:sym typeface="+mn-ea"/>
              </a:rPr>
              <a:t>制订烹饪计划</a:t>
            </a:r>
            <a:endParaRPr lang="zh-CN" altLang="en-US" b="1" dirty="0">
              <a:ln>
                <a:noFill/>
                <a:prstDash val="sysDot"/>
              </a:ln>
              <a:solidFill>
                <a:schemeClr val="accent1"/>
              </a:solidFill>
              <a:latin typeface="+mn-ea"/>
              <a:cs typeface="+mn-ea"/>
              <a:sym typeface="+mn-ea"/>
            </a:endParaRPr>
          </a:p>
        </p:txBody>
      </p:sp>
      <p:sp>
        <p:nvSpPr>
          <p:cNvPr id="11" name="矩形 35"/>
          <p:cNvSpPr/>
          <p:nvPr>
            <p:custDataLst>
              <p:tags r:id="rId13"/>
            </p:custDataLst>
          </p:nvPr>
        </p:nvSpPr>
        <p:spPr>
          <a:xfrm>
            <a:off x="5320665" y="3645535"/>
            <a:ext cx="650176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准备食材与工具是烹饪前的重要步骤，包括根据清单采购新鲜食材并进行必要的预处理，同时检查和准备所需的烹饪器具和设备，以保证烹饪活动顺利进行。</a:t>
            </a:r>
            <a:endParaRPr lang="zh-CN" altLang="en-US" sz="1600" dirty="0">
              <a:ln>
                <a:noFill/>
                <a:prstDash val="sysDot"/>
              </a:ln>
              <a:solidFill>
                <a:schemeClr val="tx1">
                  <a:lumMod val="85000"/>
                  <a:lumOff val="15000"/>
                </a:schemeClr>
              </a:solidFill>
              <a:latin typeface="+mn-ea"/>
              <a:cs typeface="+mn-ea"/>
              <a:sym typeface="+mn-ea"/>
            </a:endParaRPr>
          </a:p>
        </p:txBody>
      </p:sp>
      <p:sp>
        <p:nvSpPr>
          <p:cNvPr id="13" name="矩形 36"/>
          <p:cNvSpPr/>
          <p:nvPr>
            <p:custDataLst>
              <p:tags r:id="rId14"/>
            </p:custDataLst>
          </p:nvPr>
        </p:nvSpPr>
        <p:spPr>
          <a:xfrm>
            <a:off x="5321300" y="3159355"/>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2"/>
                </a:solidFill>
                <a:latin typeface="+mn-ea"/>
                <a:cs typeface="+mn-ea"/>
                <a:sym typeface="+mn-ea"/>
              </a:rPr>
              <a:t>2.</a:t>
            </a:r>
            <a:r>
              <a:rPr lang="zh-CN" altLang="en-US" b="1" dirty="0">
                <a:ln>
                  <a:noFill/>
                  <a:prstDash val="sysDot"/>
                </a:ln>
                <a:solidFill>
                  <a:schemeClr val="accent2"/>
                </a:solidFill>
                <a:latin typeface="+mn-ea"/>
                <a:cs typeface="+mn-ea"/>
                <a:sym typeface="+mn-ea"/>
              </a:rPr>
              <a:t>准备食材与工具</a:t>
            </a:r>
            <a:endParaRPr lang="zh-CN" altLang="en-US" b="1" dirty="0">
              <a:ln>
                <a:noFill/>
                <a:prstDash val="sysDot"/>
              </a:ln>
              <a:solidFill>
                <a:schemeClr val="accent2"/>
              </a:solidFill>
              <a:latin typeface="+mn-ea"/>
              <a:cs typeface="+mn-ea"/>
              <a:sym typeface="+mn-ea"/>
            </a:endParaRPr>
          </a:p>
        </p:txBody>
      </p:sp>
      <p:sp>
        <p:nvSpPr>
          <p:cNvPr id="14" name="矩形 38"/>
          <p:cNvSpPr/>
          <p:nvPr>
            <p:custDataLst>
              <p:tags r:id="rId15"/>
            </p:custDataLst>
          </p:nvPr>
        </p:nvSpPr>
        <p:spPr>
          <a:xfrm>
            <a:off x="5320665" y="5174375"/>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在烹饪操作过程中，应遵循烹饪计划和操作规范，对食材进行预处理和调味，并严格控制火候和时间，及时调整烹饪方法，以确保最终菜品的质量和口味。</a:t>
            </a:r>
            <a:endParaRPr lang="zh-CN" altLang="en-US" sz="1600" dirty="0">
              <a:ln>
                <a:noFill/>
                <a:prstDash val="sysDot"/>
              </a:ln>
              <a:solidFill>
                <a:schemeClr val="tx1">
                  <a:lumMod val="85000"/>
                  <a:lumOff val="15000"/>
                </a:schemeClr>
              </a:solidFill>
              <a:latin typeface="+mn-ea"/>
              <a:cs typeface="+mn-ea"/>
              <a:sym typeface="+mn-ea"/>
            </a:endParaRPr>
          </a:p>
        </p:txBody>
      </p:sp>
      <p:sp>
        <p:nvSpPr>
          <p:cNvPr id="15" name="矩形 39"/>
          <p:cNvSpPr/>
          <p:nvPr>
            <p:custDataLst>
              <p:tags r:id="rId16"/>
            </p:custDataLst>
          </p:nvPr>
        </p:nvSpPr>
        <p:spPr>
          <a:xfrm>
            <a:off x="5320665" y="4737457"/>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3"/>
                </a:solidFill>
                <a:latin typeface="+mn-ea"/>
                <a:cs typeface="+mn-ea"/>
                <a:sym typeface="+mn-ea"/>
              </a:rPr>
              <a:t>3.</a:t>
            </a:r>
            <a:r>
              <a:rPr lang="zh-CN" altLang="en-US" b="1" dirty="0">
                <a:ln>
                  <a:noFill/>
                  <a:prstDash val="sysDot"/>
                </a:ln>
                <a:solidFill>
                  <a:schemeClr val="accent3"/>
                </a:solidFill>
                <a:latin typeface="+mn-ea"/>
                <a:cs typeface="+mn-ea"/>
                <a:sym typeface="+mn-ea"/>
              </a:rPr>
              <a:t>进行烹饪操作</a:t>
            </a:r>
            <a:endParaRPr lang="zh-CN" altLang="en-US" b="1" dirty="0">
              <a:ln>
                <a:noFill/>
                <a:prstDash val="sysDot"/>
              </a:ln>
              <a:solidFill>
                <a:schemeClr val="accent3"/>
              </a:solidFill>
              <a:latin typeface="+mn-ea"/>
              <a:cs typeface="+mn-ea"/>
              <a:sym typeface="+mn-ea"/>
            </a:endParaRPr>
          </a:p>
        </p:txBody>
      </p:sp>
    </p:spTree>
    <p:custDataLst>
      <p:tags r:id="rId17"/>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64310" y="363220"/>
            <a:ext cx="1005776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（二）实践中的问题处理</a:t>
            </a:r>
            <a:endParaRPr lang="zh-CN" altLang="en-US" sz="2800">
              <a:solidFill>
                <a:schemeClr val="accent6">
                  <a:lumMod val="75000"/>
                </a:schemeClr>
              </a:solidFill>
            </a:endParaRPr>
          </a:p>
        </p:txBody>
      </p:sp>
      <p:sp>
        <p:nvSpPr>
          <p:cNvPr id="5" name="任意多边形: 形状 16"/>
          <p:cNvSpPr/>
          <p:nvPr>
            <p:custDataLst>
              <p:tags r:id="rId2"/>
            </p:custDataLst>
          </p:nvPr>
        </p:nvSpPr>
        <p:spPr>
          <a:xfrm rot="2700000">
            <a:off x="1512677" y="1341661"/>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6" name="矩形 5"/>
          <p:cNvSpPr/>
          <p:nvPr>
            <p:custDataLst>
              <p:tags r:id="rId3"/>
            </p:custDataLst>
          </p:nvPr>
        </p:nvSpPr>
        <p:spPr>
          <a:xfrm>
            <a:off x="988659" y="3195674"/>
            <a:ext cx="2823778" cy="548681"/>
          </a:xfrm>
          <a:prstGeom prst="rect">
            <a:avLst/>
          </a:prstGeom>
          <a:noFill/>
        </p:spPr>
        <p:txBody>
          <a:bodyPr wrap="square" lIns="0" tIns="0" rIns="0" bIns="0" rtlCol="0" anchor="ctr" anchorCtr="0">
            <a:noAutofit/>
          </a:bodyPr>
          <a:p>
            <a:pPr algn="ctr">
              <a:spcBef>
                <a:spcPct val="0"/>
              </a:spcBef>
              <a:spcAft>
                <a:spcPct val="0"/>
              </a:spcAft>
            </a:pPr>
            <a:r>
              <a:rPr lang="en-US" altLang="en-US" b="1">
                <a:solidFill>
                  <a:schemeClr val="accent1"/>
                </a:solidFill>
                <a:latin typeface="+mn-ea"/>
                <a:cs typeface="+mn-ea"/>
              </a:rPr>
              <a:t>1. </a:t>
            </a:r>
            <a:r>
              <a:rPr lang="zh-CN" altLang="en-US" b="1">
                <a:solidFill>
                  <a:schemeClr val="accent1"/>
                </a:solidFill>
                <a:latin typeface="+mn-ea"/>
                <a:cs typeface="+mn-ea"/>
              </a:rPr>
              <a:t>应对食材突发状况</a:t>
            </a:r>
            <a:endParaRPr lang="zh-CN" altLang="en-US" b="1">
              <a:solidFill>
                <a:schemeClr val="accent1"/>
              </a:solidFill>
              <a:latin typeface="+mn-ea"/>
              <a:cs typeface="+mn-ea"/>
            </a:endParaRPr>
          </a:p>
        </p:txBody>
      </p:sp>
      <p:sp>
        <p:nvSpPr>
          <p:cNvPr id="7" name="矩形 6"/>
          <p:cNvSpPr/>
          <p:nvPr>
            <p:custDataLst>
              <p:tags r:id="rId4"/>
            </p:custDataLst>
          </p:nvPr>
        </p:nvSpPr>
        <p:spPr>
          <a:xfrm>
            <a:off x="985334" y="385867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在烹饪过程中，若遇到食材变质或短缺的情况，应迅速调整菜单，寻找合适的替代食材或改变烹饪方法，以应对突发状况并保证菜品的营养和口感。</a:t>
            </a:r>
            <a:endParaRPr lang="zh-CN" altLang="en-US" sz="1600">
              <a:ln>
                <a:noFill/>
                <a:prstDash val="sysDot"/>
              </a:ln>
              <a:solidFill>
                <a:schemeClr val="tx1">
                  <a:lumMod val="85000"/>
                  <a:lumOff val="15000"/>
                </a:schemeClr>
              </a:solidFill>
              <a:latin typeface="+mn-ea"/>
              <a:cs typeface="+mn-ea"/>
            </a:endParaRPr>
          </a:p>
        </p:txBody>
      </p:sp>
      <p:pic>
        <p:nvPicPr>
          <p:cNvPr id="45" name="图片 44" descr="/data/temp/debfb939-4b53-48fa-b078-c825e71549b2/57dfcbd7-a13f-11f0-9970-fa649b99082f.jpeg57dfcbd7-a13f-11f0-9970-fa649b99082f"/>
          <p:cNvPicPr>
            <a:picLocks noChangeAspect="1"/>
          </p:cNvPicPr>
          <p:nvPr>
            <p:custDataLst>
              <p:tags r:id="rId5"/>
            </p:custDataLst>
          </p:nvPr>
        </p:nvPicPr>
        <p:blipFill rotWithShape="1">
          <a:blip r:embed="rId6"/>
          <a:srcRect t="23157" b="23157"/>
          <a:stretch>
            <a:fillRect/>
          </a:stretch>
        </p:blipFill>
        <p:spPr>
          <a:xfrm>
            <a:off x="1176853" y="1197357"/>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68" name="任意多边形: 形状 67"/>
          <p:cNvSpPr/>
          <p:nvPr>
            <p:custDataLst>
              <p:tags r:id="rId7"/>
            </p:custDataLst>
          </p:nvPr>
        </p:nvSpPr>
        <p:spPr>
          <a:xfrm rot="2700000">
            <a:off x="5129597" y="1340996"/>
            <a:ext cx="1768893" cy="178152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33" name="图片 32" descr="/data/temp/debfb939-4b53-48fa-b078-c825e71549b2/57dfcc78-a13f-11f0-9970-fa649b99082f.jpeg57dfcc78-a13f-11f0-9970-fa649b99082f"/>
          <p:cNvPicPr>
            <a:picLocks noChangeAspect="1"/>
          </p:cNvPicPr>
          <p:nvPr>
            <p:custDataLst>
              <p:tags r:id="rId8"/>
            </p:custDataLst>
          </p:nvPr>
        </p:nvPicPr>
        <p:blipFill rotWithShape="1">
          <a:blip r:embed="rId9"/>
          <a:srcRect t="14578" b="14578"/>
          <a:stretch>
            <a:fillRect/>
          </a:stretch>
        </p:blipFill>
        <p:spPr>
          <a:xfrm>
            <a:off x="4793773" y="1197357"/>
            <a:ext cx="2440540" cy="1728993"/>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8" name="矩形 7"/>
          <p:cNvSpPr/>
          <p:nvPr>
            <p:custDataLst>
              <p:tags r:id="rId10"/>
            </p:custDataLst>
          </p:nvPr>
        </p:nvSpPr>
        <p:spPr>
          <a:xfrm>
            <a:off x="4606244" y="3195674"/>
            <a:ext cx="2823778" cy="548681"/>
          </a:xfrm>
          <a:prstGeom prst="rect">
            <a:avLst/>
          </a:prstGeom>
          <a:noFill/>
        </p:spPr>
        <p:txBody>
          <a:bodyPr wrap="square" lIns="0" tIns="0" rIns="0" bIns="0" rtlCol="0" anchor="ctr" anchorCtr="0">
            <a:noAutofit/>
          </a:bodyPr>
          <a:p>
            <a:pPr algn="ctr">
              <a:spcBef>
                <a:spcPct val="0"/>
              </a:spcBef>
              <a:spcAft>
                <a:spcPct val="0"/>
              </a:spcAft>
            </a:pPr>
            <a:r>
              <a:rPr lang="en-US" altLang="en-US" b="1">
                <a:solidFill>
                  <a:schemeClr val="accent2"/>
                </a:solidFill>
                <a:latin typeface="+mn-ea"/>
                <a:cs typeface="+mn-ea"/>
              </a:rPr>
              <a:t>2.</a:t>
            </a:r>
            <a:r>
              <a:rPr lang="zh-CN" altLang="en-US" b="1">
                <a:solidFill>
                  <a:schemeClr val="accent2"/>
                </a:solidFill>
                <a:latin typeface="+mn-ea"/>
                <a:cs typeface="+mn-ea"/>
              </a:rPr>
              <a:t>处理烹饪过程中的失误</a:t>
            </a:r>
            <a:endParaRPr lang="zh-CN" altLang="en-US" b="1">
              <a:solidFill>
                <a:schemeClr val="accent2"/>
              </a:solidFill>
              <a:latin typeface="+mn-ea"/>
              <a:cs typeface="+mn-ea"/>
            </a:endParaRPr>
          </a:p>
        </p:txBody>
      </p:sp>
      <p:sp>
        <p:nvSpPr>
          <p:cNvPr id="9" name="矩形 8"/>
          <p:cNvSpPr/>
          <p:nvPr>
            <p:custDataLst>
              <p:tags r:id="rId11"/>
            </p:custDataLst>
          </p:nvPr>
        </p:nvSpPr>
        <p:spPr>
          <a:xfrm>
            <a:off x="4565015" y="3858895"/>
            <a:ext cx="2927985" cy="167894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烹饪中可能出现的焦糊或夹生等问题，需要采取相应的补救措施。例如，菜品过咸时可加水稀释或加入吸味食材，食材夹生则可延长烹饪时间或调整火候继续加热。</a:t>
            </a:r>
            <a:endParaRPr lang="zh-CN" altLang="en-US" sz="1600">
              <a:ln>
                <a:noFill/>
                <a:prstDash val="sysDot"/>
              </a:ln>
              <a:solidFill>
                <a:schemeClr val="tx1">
                  <a:lumMod val="85000"/>
                  <a:lumOff val="15000"/>
                </a:schemeClr>
              </a:solidFill>
              <a:latin typeface="+mn-ea"/>
              <a:cs typeface="+mn-ea"/>
            </a:endParaRPr>
          </a:p>
        </p:txBody>
      </p:sp>
      <p:sp>
        <p:nvSpPr>
          <p:cNvPr id="71" name="任意多边形: 形状 70"/>
          <p:cNvSpPr/>
          <p:nvPr>
            <p:custDataLst>
              <p:tags r:id="rId12"/>
            </p:custDataLst>
          </p:nvPr>
        </p:nvSpPr>
        <p:spPr>
          <a:xfrm rot="2700000">
            <a:off x="8747182" y="1341661"/>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36" name="图片 35" descr="/data/temp/debfb939-4b53-48fa-b078-c825e71549b2/57dfceb9-a13f-11f0-9970-fa649b99082f.jpeg57dfceb9-a13f-11f0-9970-fa649b99082f"/>
          <p:cNvPicPr>
            <a:picLocks noChangeAspect="1"/>
          </p:cNvPicPr>
          <p:nvPr>
            <p:custDataLst>
              <p:tags r:id="rId13"/>
            </p:custDataLst>
          </p:nvPr>
        </p:nvPicPr>
        <p:blipFill>
          <a:blip r:embed="rId14"/>
          <a:srcRect t="26386" b="26386"/>
          <a:stretch>
            <a:fillRect/>
          </a:stretch>
        </p:blipFill>
        <p:spPr>
          <a:xfrm>
            <a:off x="8411359" y="1197357"/>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10" name="矩形 9"/>
          <p:cNvSpPr/>
          <p:nvPr>
            <p:custDataLst>
              <p:tags r:id="rId15"/>
            </p:custDataLst>
          </p:nvPr>
        </p:nvSpPr>
        <p:spPr>
          <a:xfrm>
            <a:off x="8223829" y="3195674"/>
            <a:ext cx="2823778" cy="548681"/>
          </a:xfrm>
          <a:prstGeom prst="rect">
            <a:avLst/>
          </a:prstGeom>
          <a:noFill/>
        </p:spPr>
        <p:txBody>
          <a:bodyPr wrap="square" lIns="0" tIns="0" rIns="0" bIns="0" rtlCol="0" anchor="ctr" anchorCtr="0">
            <a:noAutofit/>
          </a:bodyPr>
          <a:p>
            <a:pPr algn="ctr">
              <a:spcBef>
                <a:spcPct val="0"/>
              </a:spcBef>
              <a:spcAft>
                <a:spcPct val="0"/>
              </a:spcAft>
            </a:pPr>
            <a:r>
              <a:rPr lang="en-US" altLang="en-US" b="1">
                <a:solidFill>
                  <a:schemeClr val="accent1"/>
                </a:solidFill>
                <a:latin typeface="+mn-ea"/>
                <a:cs typeface="+mn-ea"/>
              </a:rPr>
              <a:t>3.</a:t>
            </a:r>
            <a:r>
              <a:rPr lang="zh-CN" altLang="en-US" b="1">
                <a:solidFill>
                  <a:schemeClr val="accent1"/>
                </a:solidFill>
                <a:latin typeface="+mn-ea"/>
                <a:cs typeface="+mn-ea"/>
              </a:rPr>
              <a:t>解决口味调整的问题</a:t>
            </a:r>
            <a:endParaRPr lang="zh-CN" altLang="en-US" b="1">
              <a:solidFill>
                <a:schemeClr val="accent1"/>
              </a:solidFill>
              <a:latin typeface="+mn-ea"/>
              <a:cs typeface="+mn-ea"/>
            </a:endParaRPr>
          </a:p>
        </p:txBody>
      </p:sp>
      <p:sp>
        <p:nvSpPr>
          <p:cNvPr id="11" name="矩形 10"/>
          <p:cNvSpPr/>
          <p:nvPr>
            <p:custDataLst>
              <p:tags r:id="rId16"/>
            </p:custDataLst>
          </p:nvPr>
        </p:nvSpPr>
        <p:spPr>
          <a:xfrm>
            <a:off x="8220504" y="385867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若菜品口味与预期不符，可以通过添加或调整调料来逐步调试至理想口味。例如，味道过淡时可适当加盐或酱油，口味过辣时可加入糖或醋等中和剂。</a:t>
            </a:r>
            <a:endParaRPr lang="zh-CN" altLang="en-US" sz="1600">
              <a:ln>
                <a:noFill/>
                <a:prstDash val="sysDot"/>
              </a:ln>
              <a:solidFill>
                <a:schemeClr val="tx1">
                  <a:lumMod val="85000"/>
                  <a:lumOff val="15000"/>
                </a:schemeClr>
              </a:solidFill>
              <a:latin typeface="+mn-ea"/>
              <a:cs typeface="+mn-ea"/>
            </a:endParaRPr>
          </a:p>
        </p:txBody>
      </p:sp>
      <p:cxnSp>
        <p:nvCxnSpPr>
          <p:cNvPr id="14" name="直接连接符 13"/>
          <p:cNvCxnSpPr/>
          <p:nvPr>
            <p:custDataLst>
              <p:tags r:id="rId17"/>
            </p:custDataLst>
          </p:nvPr>
        </p:nvCxnSpPr>
        <p:spPr>
          <a:xfrm>
            <a:off x="1209438" y="2923690"/>
            <a:ext cx="961386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任务三　</a:t>
            </a:r>
            <a:br>
              <a:rPr lang="zh-CN" altLang="en-US" sz="6600">
                <a:solidFill>
                  <a:schemeClr val="accent1">
                    <a:lumMod val="50000"/>
                  </a:schemeClr>
                </a:solidFill>
              </a:rPr>
            </a:br>
            <a:r>
              <a:rPr lang="zh-CN" altLang="en-US" sz="6600">
                <a:solidFill>
                  <a:schemeClr val="accent1">
                    <a:lumMod val="50000"/>
                  </a:schemeClr>
                </a:solidFill>
              </a:rPr>
              <a:t>清洁衣物</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70330" y="92710"/>
            <a:ext cx="9649460" cy="1217295"/>
          </a:xfrm>
        </p:spPr>
        <p:txBody>
          <a:bodyPr>
            <a:noAutofit/>
          </a:bodyPr>
          <a:lstStyle/>
          <a:p>
            <a:pPr>
              <a:lnSpc>
                <a:spcPct val="120000"/>
              </a:lnSpc>
            </a:pPr>
            <a:r>
              <a:rPr lang="zh-CN" altLang="en-US" sz="3600">
                <a:solidFill>
                  <a:schemeClr val="accent6">
                    <a:lumMod val="75000"/>
                  </a:schemeClr>
                </a:solidFill>
              </a:rPr>
              <a:t>一、学习知识</a:t>
            </a:r>
            <a:br>
              <a:rPr lang="zh-CN" altLang="en-US" sz="2800">
                <a:solidFill>
                  <a:schemeClr val="accent6">
                    <a:lumMod val="75000"/>
                  </a:schemeClr>
                </a:solidFill>
              </a:rPr>
            </a:br>
            <a:r>
              <a:rPr lang="zh-CN" altLang="en-US" sz="2800">
                <a:solidFill>
                  <a:schemeClr val="accent6">
                    <a:lumMod val="75000"/>
                  </a:schemeClr>
                </a:solidFill>
              </a:rPr>
              <a:t>（一）认识衣物材质</a:t>
            </a:r>
            <a:endParaRPr lang="zh-CN" altLang="en-US" sz="2800">
              <a:solidFill>
                <a:schemeClr val="accent6">
                  <a:lumMod val="75000"/>
                </a:schemeClr>
              </a:solidFill>
            </a:endParaRPr>
          </a:p>
        </p:txBody>
      </p:sp>
      <p:sp>
        <p:nvSpPr>
          <p:cNvPr id="7" name="正文"/>
          <p:cNvSpPr txBox="1"/>
          <p:nvPr>
            <p:custDataLst>
              <p:tags r:id="rId2"/>
            </p:custDataLst>
          </p:nvPr>
        </p:nvSpPr>
        <p:spPr>
          <a:xfrm>
            <a:off x="610235" y="1657985"/>
            <a:ext cx="606298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天然纤维包括棉、麻、丝等，各自具有吸湿透气、凉爽强度高、光泽柔和等特性，但也有易缩水变形、手感粗糙、耐磨性差等局限性。化学纤维如聚酯纤维和腈纶，分别以强度高、抗皱性和保暖性强为特点，但吸湿性差和易起球是其缺点。混纺材质结合了不同纤维的优点。</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3"/>
            </p:custDataLst>
          </p:nvPr>
        </p:nvSpPr>
        <p:spPr>
          <a:xfrm>
            <a:off x="610235" y="1360487"/>
            <a:ext cx="5185490" cy="267405"/>
          </a:xfrm>
          <a:prstGeom prst="rect">
            <a:avLst/>
          </a:prstGeom>
          <a:noFill/>
        </p:spPr>
        <p:txBody>
          <a:bodyPr wrap="square" lIns="0" tIns="0" rIns="0" bIns="0" rtlCol="0" anchor="b">
            <a:noAutofit/>
          </a:bodyPr>
          <a:p>
            <a:pPr lvl="0" algn="l">
              <a:buClrTx/>
              <a:buSzTx/>
              <a:buFontTx/>
            </a:pPr>
            <a:r>
              <a:rPr lang="en-US" altLang="en-US" sz="1600" b="1" dirty="0">
                <a:solidFill>
                  <a:schemeClr val="accent1"/>
                </a:solidFill>
                <a:uFillTx/>
                <a:latin typeface="+mn-ea"/>
                <a:sym typeface="+mn-ea"/>
              </a:rPr>
              <a:t>1. </a:t>
            </a:r>
            <a:r>
              <a:rPr lang="zh-CN" altLang="en-US" sz="1600" b="1" dirty="0">
                <a:solidFill>
                  <a:schemeClr val="accent1"/>
                </a:solidFill>
                <a:uFillTx/>
                <a:latin typeface="+mn-ea"/>
                <a:sym typeface="+mn-ea"/>
              </a:rPr>
              <a:t>常见衣物材质的特点与分类</a:t>
            </a:r>
            <a:endParaRPr lang="zh-CN" altLang="en-US" sz="1600" b="1" dirty="0">
              <a:solidFill>
                <a:schemeClr val="accent1"/>
              </a:solidFill>
              <a:uFillTx/>
              <a:latin typeface="+mn-ea"/>
              <a:sym typeface="+mn-ea"/>
            </a:endParaRPr>
          </a:p>
        </p:txBody>
      </p:sp>
      <p:sp>
        <p:nvSpPr>
          <p:cNvPr id="12" name="正文"/>
          <p:cNvSpPr txBox="1"/>
          <p:nvPr>
            <p:custDataLst>
              <p:tags r:id="rId4"/>
            </p:custDataLst>
          </p:nvPr>
        </p:nvSpPr>
        <p:spPr>
          <a:xfrm>
            <a:off x="610235" y="3531870"/>
            <a:ext cx="606361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棉麻衣物洗涤后应平铺晾干，避免暴晒以防褪色；丝质衣物需要轻柔手洗，悬挂晾干，存放时避免与粗糙物品接触。羊毛衣物不宜高温水洗，建议干洗或冷水手洗后平铺晾干；化学纤维衣物可机洗，但需避免尖锐物摩擦以防起球。</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5"/>
            </p:custDataLst>
          </p:nvPr>
        </p:nvSpPr>
        <p:spPr>
          <a:xfrm>
            <a:off x="610235" y="3248198"/>
            <a:ext cx="5185490" cy="267405"/>
          </a:xfrm>
          <a:prstGeom prst="rect">
            <a:avLst/>
          </a:prstGeom>
          <a:noFill/>
        </p:spPr>
        <p:txBody>
          <a:bodyPr wrap="square" lIns="0" tIns="0" rIns="0" bIns="0" rtlCol="0" anchor="b">
            <a:noAutofit/>
          </a:bodyPr>
          <a:p>
            <a:pPr lvl="0" algn="l">
              <a:buClrTx/>
              <a:buSzTx/>
              <a:buFontTx/>
            </a:pPr>
            <a:r>
              <a:rPr lang="en-US" altLang="en-US" sz="1600" b="1" dirty="0">
                <a:solidFill>
                  <a:schemeClr val="accent2"/>
                </a:solidFill>
                <a:uFillTx/>
                <a:latin typeface="+mn-ea"/>
                <a:sym typeface="+mn-ea"/>
              </a:rPr>
              <a:t>2.</a:t>
            </a:r>
            <a:r>
              <a:rPr lang="zh-CN" altLang="en-US" sz="1600" b="1" dirty="0">
                <a:solidFill>
                  <a:schemeClr val="accent2"/>
                </a:solidFill>
                <a:uFillTx/>
                <a:latin typeface="+mn-ea"/>
                <a:sym typeface="+mn-ea"/>
              </a:rPr>
              <a:t>不同材质衣物的护理要点</a:t>
            </a:r>
            <a:endParaRPr lang="zh-CN" altLang="en-US" sz="1600" b="1" dirty="0">
              <a:solidFill>
                <a:schemeClr val="accent2"/>
              </a:solidFill>
              <a:uFillTx/>
              <a:latin typeface="+mn-ea"/>
              <a:sym typeface="+mn-ea"/>
            </a:endParaRPr>
          </a:p>
        </p:txBody>
      </p:sp>
      <p:sp>
        <p:nvSpPr>
          <p:cNvPr id="14" name="正文"/>
          <p:cNvSpPr txBox="1"/>
          <p:nvPr>
            <p:custDataLst>
              <p:tags r:id="rId6"/>
            </p:custDataLst>
          </p:nvPr>
        </p:nvSpPr>
        <p:spPr>
          <a:xfrm>
            <a:off x="610235" y="5102860"/>
            <a:ext cx="606298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天然纤维对碱性清洁剂敏感，使用中性洗涤剂为宜；化学纤维耐酸碱性较强，但高温易变形，需控制洗涤温度。蛋白质纤维如羊毛、丝绸在高温碱性环境下易受损，应采用低温温和洗涤；而耐热性较好的化学纤维如聚酯纤维适合较高温度和机械力的机洗。</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7"/>
            </p:custDataLst>
          </p:nvPr>
        </p:nvSpPr>
        <p:spPr>
          <a:xfrm>
            <a:off x="610235" y="4818328"/>
            <a:ext cx="5185490" cy="267405"/>
          </a:xfrm>
          <a:prstGeom prst="rect">
            <a:avLst/>
          </a:prstGeom>
          <a:noFill/>
        </p:spPr>
        <p:txBody>
          <a:bodyPr wrap="square" lIns="0" tIns="0" rIns="0" bIns="0" rtlCol="0" anchor="b">
            <a:noAutofit/>
          </a:bodyPr>
          <a:p>
            <a:pPr lvl="0" algn="l">
              <a:buClrTx/>
              <a:buSzTx/>
              <a:buFontTx/>
            </a:pPr>
            <a:r>
              <a:rPr lang="en-US" altLang="en-US" sz="1600" b="1" dirty="0">
                <a:solidFill>
                  <a:schemeClr val="accent3"/>
                </a:solidFill>
                <a:uFillTx/>
                <a:latin typeface="+mn-ea"/>
                <a:sym typeface="+mn-ea"/>
              </a:rPr>
              <a:t>3.</a:t>
            </a:r>
            <a:r>
              <a:rPr lang="zh-CN" altLang="en-US" sz="1600" b="1" dirty="0">
                <a:solidFill>
                  <a:schemeClr val="accent3"/>
                </a:solidFill>
                <a:uFillTx/>
                <a:latin typeface="+mn-ea"/>
                <a:sym typeface="+mn-ea"/>
              </a:rPr>
              <a:t>材质对清洁方法的影响</a:t>
            </a:r>
            <a:endParaRPr lang="zh-CN" altLang="en-US" sz="1600" b="1" dirty="0">
              <a:solidFill>
                <a:schemeClr val="accent3"/>
              </a:solidFill>
              <a:uFillTx/>
              <a:latin typeface="+mn-ea"/>
              <a:sym typeface="+mn-ea"/>
            </a:endParaRPr>
          </a:p>
        </p:txBody>
      </p:sp>
      <p:pic>
        <p:nvPicPr>
          <p:cNvPr id="3" name="图片 2"/>
          <p:cNvPicPr>
            <a:picLocks noChangeAspect="1"/>
          </p:cNvPicPr>
          <p:nvPr/>
        </p:nvPicPr>
        <p:blipFill>
          <a:blip r:embed="rId8"/>
          <a:stretch>
            <a:fillRect/>
          </a:stretch>
        </p:blipFill>
        <p:spPr>
          <a:xfrm>
            <a:off x="7095490" y="2357120"/>
            <a:ext cx="4937760" cy="2744470"/>
          </a:xfrm>
          <a:prstGeom prst="rect">
            <a:avLst/>
          </a:prstGeom>
        </p:spPr>
      </p:pic>
    </p:spTree>
    <p:custDataLst>
      <p:tags r:id="rId9"/>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34770" y="443230"/>
            <a:ext cx="10187305" cy="441960"/>
          </a:xfrm>
        </p:spPr>
        <p:txBody>
          <a:bodyPr>
            <a:noAutofit/>
          </a:bodyPr>
          <a:lstStyle/>
          <a:p>
            <a:r>
              <a:rPr lang="zh-CN" altLang="en-US" sz="2800">
                <a:solidFill>
                  <a:schemeClr val="accent6">
                    <a:lumMod val="75000"/>
                  </a:schemeClr>
                </a:solidFill>
              </a:rPr>
              <a:t>（二）清洁用品知识</a:t>
            </a:r>
            <a:endParaRPr lang="zh-CN" altLang="en-US" sz="2800">
              <a:solidFill>
                <a:schemeClr val="accent6">
                  <a:lumMod val="75000"/>
                </a:schemeClr>
              </a:solidFill>
            </a:endParaRPr>
          </a:p>
        </p:txBody>
      </p:sp>
      <p:sp useBgFill="1">
        <p:nvSpPr>
          <p:cNvPr id="31" name="单圆角矩形 5"/>
          <p:cNvSpPr/>
          <p:nvPr>
            <p:custDataLst>
              <p:tags r:id="rId2"/>
            </p:custDataLst>
          </p:nvPr>
        </p:nvSpPr>
        <p:spPr>
          <a:xfrm>
            <a:off x="960755" y="1234440"/>
            <a:ext cx="10076815" cy="1347470"/>
          </a:xfrm>
          <a:prstGeom prst="round1Rect">
            <a:avLst>
              <a:gd name="adj" fmla="val 0"/>
            </a:avLst>
          </a:prstGeom>
          <a:ln>
            <a:solidFill>
              <a:schemeClr val="accent1">
                <a:alpha val="20000"/>
              </a:schemeClr>
            </a:solidFill>
          </a:ln>
          <a:effectLst>
            <a:outerShdw blurRad="203200" dist="76200" dir="8100000" algn="tr" rotWithShape="0">
              <a:schemeClr val="accent1">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35" name="矩形 34"/>
          <p:cNvSpPr/>
          <p:nvPr>
            <p:custDataLst>
              <p:tags r:id="rId3"/>
            </p:custDataLst>
          </p:nvPr>
        </p:nvSpPr>
        <p:spPr>
          <a:xfrm>
            <a:off x="1529436" y="1385661"/>
            <a:ext cx="4408550" cy="331308"/>
          </a:xfrm>
          <a:prstGeom prst="rect">
            <a:avLst/>
          </a:prstGeom>
          <a:noFill/>
        </p:spPr>
        <p:txBody>
          <a:bodyPr wrap="square" lIns="0" tIns="0" rIns="0" bIns="0" rtlCol="0" anchor="b">
            <a:noAutofit/>
          </a:bodyPr>
          <a:p>
            <a:pPr>
              <a:spcBef>
                <a:spcPct val="0"/>
              </a:spcBef>
              <a:spcAft>
                <a:spcPct val="0"/>
              </a:spcAft>
            </a:pPr>
            <a:r>
              <a:rPr lang="en-US" altLang="en-US" sz="2000" b="1">
                <a:solidFill>
                  <a:schemeClr val="accent1"/>
                </a:solidFill>
                <a:latin typeface="+mn-ea"/>
                <a:cs typeface="+mn-ea"/>
              </a:rPr>
              <a:t>1. </a:t>
            </a:r>
            <a:r>
              <a:rPr lang="zh-CN" altLang="en-US" sz="2000" b="1">
                <a:solidFill>
                  <a:schemeClr val="accent1"/>
                </a:solidFill>
                <a:latin typeface="+mn-ea"/>
                <a:cs typeface="+mn-ea"/>
              </a:rPr>
              <a:t>洗涤剂的种类与选择</a:t>
            </a:r>
            <a:endParaRPr lang="zh-CN" altLang="en-US" sz="2000" b="1">
              <a:solidFill>
                <a:schemeClr val="accent1"/>
              </a:solidFill>
              <a:latin typeface="+mn-ea"/>
              <a:cs typeface="+mn-ea"/>
            </a:endParaRPr>
          </a:p>
        </p:txBody>
      </p:sp>
      <p:sp>
        <p:nvSpPr>
          <p:cNvPr id="36" name="矩形 35"/>
          <p:cNvSpPr/>
          <p:nvPr>
            <p:custDataLst>
              <p:tags r:id="rId4"/>
            </p:custDataLst>
          </p:nvPr>
        </p:nvSpPr>
        <p:spPr>
          <a:xfrm>
            <a:off x="1529715" y="1768475"/>
            <a:ext cx="9394825" cy="657225"/>
          </a:xfrm>
          <a:prstGeom prst="rect">
            <a:avLst/>
          </a:prstGeom>
          <a:noFill/>
        </p:spPr>
        <p:txBody>
          <a:bodyPr wrap="square" lIns="0" tIns="0" rIns="0" bIns="0" rtlCol="0" anchor="ctr" anchorCtr="0">
            <a:noAutofit/>
          </a:bodyPr>
          <a:p>
            <a:pPr lvl="0" indent="0" algn="just" fontAlgn="auto">
              <a:lnSpc>
                <a:spcPct val="130000"/>
              </a:lnSpc>
              <a:buClrTx/>
              <a:buSzTx/>
              <a:buFontTx/>
            </a:pPr>
            <a:r>
              <a:rPr lang="zh-CN" altLang="en-US" sz="1600" dirty="0">
                <a:solidFill>
                  <a:schemeClr val="tx1">
                    <a:lumMod val="85000"/>
                    <a:lumOff val="15000"/>
                  </a:schemeClr>
                </a:solidFill>
                <a:latin typeface="+mn-ea"/>
                <a:cs typeface="+mn-ea"/>
                <a:sym typeface="+mn-ea"/>
              </a:rPr>
              <a:t>洗涤剂主要分为洗衣粉、洗衣液和洗衣凝珠等。洗衣粉去污力强但溶解较慢，适合清洗厚重或顽固污渍的衣物；洗衣液呈液态，易溶解且温和，适用于各类材质；洗衣凝珠则集洗涤、柔顺功能于一体，使用便捷。</a:t>
            </a:r>
            <a:endParaRPr lang="zh-CN" altLang="en-US" sz="1600" dirty="0">
              <a:solidFill>
                <a:schemeClr val="tx1">
                  <a:lumMod val="85000"/>
                  <a:lumOff val="15000"/>
                </a:schemeClr>
              </a:solidFill>
              <a:latin typeface="+mn-ea"/>
              <a:cs typeface="+mn-ea"/>
              <a:sym typeface="+mn-ea"/>
            </a:endParaRPr>
          </a:p>
        </p:txBody>
      </p:sp>
      <p:sp>
        <p:nvSpPr>
          <p:cNvPr id="37" name="圆角矩形 19"/>
          <p:cNvSpPr/>
          <p:nvPr>
            <p:custDataLst>
              <p:tags r:id="rId5"/>
            </p:custDataLst>
          </p:nvPr>
        </p:nvSpPr>
        <p:spPr>
          <a:xfrm rot="5400000">
            <a:off x="960755" y="1391373"/>
            <a:ext cx="342097" cy="34209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8" name="燕尾形 20"/>
          <p:cNvSpPr/>
          <p:nvPr>
            <p:custDataLst>
              <p:tags r:id="rId6"/>
            </p:custDataLst>
          </p:nvPr>
        </p:nvSpPr>
        <p:spPr>
          <a:xfrm>
            <a:off x="1073730" y="1486576"/>
            <a:ext cx="113609" cy="168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useBgFill="1">
        <p:nvSpPr>
          <p:cNvPr id="39" name="单圆角矩形 5"/>
          <p:cNvSpPr/>
          <p:nvPr>
            <p:custDataLst>
              <p:tags r:id="rId7"/>
            </p:custDataLst>
          </p:nvPr>
        </p:nvSpPr>
        <p:spPr>
          <a:xfrm>
            <a:off x="960755" y="2840355"/>
            <a:ext cx="10076815" cy="1347470"/>
          </a:xfrm>
          <a:prstGeom prst="round1Rect">
            <a:avLst>
              <a:gd name="adj" fmla="val 0"/>
            </a:avLst>
          </a:prstGeom>
          <a:ln>
            <a:solidFill>
              <a:schemeClr val="accent2">
                <a:alpha val="20000"/>
              </a:schemeClr>
            </a:solidFill>
          </a:ln>
          <a:effectLst>
            <a:outerShdw blurRad="203200" dist="76200" dir="8100000" algn="tr" rotWithShape="0">
              <a:schemeClr val="accent2">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41" name="矩形 40"/>
          <p:cNvSpPr/>
          <p:nvPr>
            <p:custDataLst>
              <p:tags r:id="rId8"/>
            </p:custDataLst>
          </p:nvPr>
        </p:nvSpPr>
        <p:spPr>
          <a:xfrm>
            <a:off x="1529436" y="2991424"/>
            <a:ext cx="4408550" cy="331308"/>
          </a:xfrm>
          <a:prstGeom prst="rect">
            <a:avLst/>
          </a:prstGeom>
          <a:noFill/>
        </p:spPr>
        <p:txBody>
          <a:bodyPr wrap="square" lIns="0" tIns="0" rIns="0" bIns="0" rtlCol="0" anchor="b">
            <a:noAutofit/>
          </a:bodyPr>
          <a:p>
            <a:pPr>
              <a:spcBef>
                <a:spcPct val="0"/>
              </a:spcBef>
              <a:spcAft>
                <a:spcPct val="0"/>
              </a:spcAft>
            </a:pPr>
            <a:r>
              <a:rPr lang="en-US" altLang="en-US" sz="2000" b="1">
                <a:solidFill>
                  <a:schemeClr val="accent2"/>
                </a:solidFill>
                <a:latin typeface="+mn-ea"/>
                <a:cs typeface="+mn-ea"/>
              </a:rPr>
              <a:t>2. </a:t>
            </a:r>
            <a:r>
              <a:rPr lang="zh-CN" altLang="en-US" sz="2000" b="1">
                <a:solidFill>
                  <a:schemeClr val="accent2"/>
                </a:solidFill>
                <a:latin typeface="+mn-ea"/>
                <a:cs typeface="+mn-ea"/>
              </a:rPr>
              <a:t>柔顺剂、消毒剂等辅助用品的使用</a:t>
            </a:r>
            <a:endParaRPr lang="zh-CN" altLang="en-US" sz="2000" b="1">
              <a:solidFill>
                <a:schemeClr val="accent2"/>
              </a:solidFill>
              <a:latin typeface="+mn-ea"/>
              <a:cs typeface="+mn-ea"/>
            </a:endParaRPr>
          </a:p>
        </p:txBody>
      </p:sp>
      <p:sp>
        <p:nvSpPr>
          <p:cNvPr id="42" name="矩形 41"/>
          <p:cNvSpPr/>
          <p:nvPr>
            <p:custDataLst>
              <p:tags r:id="rId9"/>
            </p:custDataLst>
          </p:nvPr>
        </p:nvSpPr>
        <p:spPr>
          <a:xfrm>
            <a:off x="1529715" y="3374390"/>
            <a:ext cx="9395460" cy="657225"/>
          </a:xfrm>
          <a:prstGeom prst="rect">
            <a:avLst/>
          </a:prstGeom>
          <a:noFill/>
        </p:spPr>
        <p:txBody>
          <a:bodyPr wrap="square" lIns="0" tIns="0" rIns="0" bIns="0" rtlCol="0" anchor="ctr" anchorCtr="0">
            <a:noAutofit/>
          </a:bodyPr>
          <a:p>
            <a:pPr indent="0" algn="just" fontAlgn="auto">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选择洗涤剂时，应考虑衣物材质、污渍程度及洗涤方式。例如，羊毛、真丝等特殊材质衣物应选用专用洗涤剂，而婴幼儿衣物则需使用无刺激配方的产品。</a:t>
            </a:r>
            <a:endParaRPr lang="zh-CN" altLang="en-US" sz="1600" dirty="0">
              <a:solidFill>
                <a:schemeClr val="tx1">
                  <a:lumMod val="85000"/>
                  <a:lumOff val="15000"/>
                </a:schemeClr>
              </a:solidFill>
              <a:latin typeface="+mn-ea"/>
              <a:cs typeface="+mn-ea"/>
              <a:sym typeface="+mn-ea"/>
            </a:endParaRPr>
          </a:p>
        </p:txBody>
      </p:sp>
      <p:sp>
        <p:nvSpPr>
          <p:cNvPr id="43" name="圆角矩形 19"/>
          <p:cNvSpPr/>
          <p:nvPr>
            <p:custDataLst>
              <p:tags r:id="rId10"/>
            </p:custDataLst>
          </p:nvPr>
        </p:nvSpPr>
        <p:spPr>
          <a:xfrm rot="5400000">
            <a:off x="960755" y="2997136"/>
            <a:ext cx="342097" cy="34209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44" name="燕尾形 20"/>
          <p:cNvSpPr/>
          <p:nvPr>
            <p:custDataLst>
              <p:tags r:id="rId11"/>
            </p:custDataLst>
          </p:nvPr>
        </p:nvSpPr>
        <p:spPr>
          <a:xfrm>
            <a:off x="1073730" y="3092340"/>
            <a:ext cx="113609" cy="168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useBgFill="1">
        <p:nvSpPr>
          <p:cNvPr id="45" name="单圆角矩形 5"/>
          <p:cNvSpPr/>
          <p:nvPr>
            <p:custDataLst>
              <p:tags r:id="rId12"/>
            </p:custDataLst>
          </p:nvPr>
        </p:nvSpPr>
        <p:spPr>
          <a:xfrm>
            <a:off x="960755" y="4446270"/>
            <a:ext cx="10076815" cy="1347470"/>
          </a:xfrm>
          <a:prstGeom prst="round1Rect">
            <a:avLst>
              <a:gd name="adj" fmla="val 0"/>
            </a:avLst>
          </a:prstGeom>
          <a:ln>
            <a:solidFill>
              <a:schemeClr val="accent1">
                <a:alpha val="20000"/>
              </a:schemeClr>
            </a:solidFill>
          </a:ln>
          <a:effectLst>
            <a:outerShdw blurRad="203200" dist="76200" dir="8100000" algn="tr" rotWithShape="0">
              <a:schemeClr val="accent1">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47" name="矩形 46"/>
          <p:cNvSpPr/>
          <p:nvPr>
            <p:custDataLst>
              <p:tags r:id="rId13"/>
            </p:custDataLst>
          </p:nvPr>
        </p:nvSpPr>
        <p:spPr>
          <a:xfrm>
            <a:off x="1529436" y="4597187"/>
            <a:ext cx="4408550" cy="331308"/>
          </a:xfrm>
          <a:prstGeom prst="rect">
            <a:avLst/>
          </a:prstGeom>
          <a:noFill/>
        </p:spPr>
        <p:txBody>
          <a:bodyPr wrap="square" lIns="0" tIns="0" rIns="0" bIns="0" rtlCol="0" anchor="b">
            <a:noAutofit/>
          </a:bodyPr>
          <a:p>
            <a:pPr>
              <a:spcBef>
                <a:spcPct val="0"/>
              </a:spcBef>
              <a:spcAft>
                <a:spcPct val="0"/>
              </a:spcAft>
            </a:pPr>
            <a:r>
              <a:rPr lang="en-US" altLang="en-US" sz="2000" b="1">
                <a:solidFill>
                  <a:schemeClr val="accent1"/>
                </a:solidFill>
                <a:latin typeface="+mn-ea"/>
                <a:cs typeface="+mn-ea"/>
              </a:rPr>
              <a:t>3. </a:t>
            </a:r>
            <a:r>
              <a:rPr lang="zh-CN" altLang="en-US" sz="2000" b="1">
                <a:solidFill>
                  <a:schemeClr val="accent1"/>
                </a:solidFill>
                <a:latin typeface="+mn-ea"/>
                <a:cs typeface="+mn-ea"/>
              </a:rPr>
              <a:t>清洁用品的成分与作用</a:t>
            </a:r>
            <a:endParaRPr lang="zh-CN" altLang="en-US" sz="2000" b="1">
              <a:solidFill>
                <a:schemeClr val="accent1"/>
              </a:solidFill>
              <a:latin typeface="+mn-ea"/>
              <a:cs typeface="+mn-ea"/>
            </a:endParaRPr>
          </a:p>
        </p:txBody>
      </p:sp>
      <p:sp>
        <p:nvSpPr>
          <p:cNvPr id="48" name="矩形 47"/>
          <p:cNvSpPr/>
          <p:nvPr>
            <p:custDataLst>
              <p:tags r:id="rId14"/>
            </p:custDataLst>
          </p:nvPr>
        </p:nvSpPr>
        <p:spPr>
          <a:xfrm>
            <a:off x="1529715" y="4979670"/>
            <a:ext cx="9395460" cy="657225"/>
          </a:xfrm>
          <a:prstGeom prst="rect">
            <a:avLst/>
          </a:prstGeom>
          <a:noFill/>
        </p:spPr>
        <p:txBody>
          <a:bodyPr wrap="square" lIns="0" tIns="0" rIns="0" bIns="0" rtlCol="0" anchor="ctr" anchorCtr="0">
            <a:noAutofit/>
          </a:bodyPr>
          <a:p>
            <a:pPr indent="0" algn="just" fontAlgn="auto">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对于特殊材质的衣物，如羊毛和真丝，应选择专用洗涤剂以避免损伤。婴幼儿衣物则应使用无刺激配方的洗涤剂，确保安全和温和。</a:t>
            </a:r>
            <a:endParaRPr lang="zh-CN" altLang="en-US" sz="1600" dirty="0">
              <a:solidFill>
                <a:schemeClr val="tx1">
                  <a:lumMod val="85000"/>
                  <a:lumOff val="15000"/>
                </a:schemeClr>
              </a:solidFill>
              <a:latin typeface="+mn-ea"/>
              <a:cs typeface="+mn-ea"/>
              <a:sym typeface="+mn-ea"/>
            </a:endParaRPr>
          </a:p>
        </p:txBody>
      </p:sp>
      <p:sp>
        <p:nvSpPr>
          <p:cNvPr id="49" name="圆角矩形 19"/>
          <p:cNvSpPr/>
          <p:nvPr>
            <p:custDataLst>
              <p:tags r:id="rId15"/>
            </p:custDataLst>
          </p:nvPr>
        </p:nvSpPr>
        <p:spPr>
          <a:xfrm rot="5400000">
            <a:off x="960755" y="4602900"/>
            <a:ext cx="342097" cy="34209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50" name="燕尾形 20"/>
          <p:cNvSpPr/>
          <p:nvPr>
            <p:custDataLst>
              <p:tags r:id="rId16"/>
            </p:custDataLst>
          </p:nvPr>
        </p:nvSpPr>
        <p:spPr>
          <a:xfrm>
            <a:off x="1073730" y="4698103"/>
            <a:ext cx="113609" cy="168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Tree>
    <p:custDataLst>
      <p:tags r:id="rId17"/>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09420" y="635"/>
            <a:ext cx="9812655" cy="1133475"/>
          </a:xfrm>
        </p:spPr>
        <p:txBody>
          <a:bodyPr>
            <a:noAutofit/>
          </a:bodyPr>
          <a:lstStyle/>
          <a:p>
            <a:pPr>
              <a:lnSpc>
                <a:spcPct val="120000"/>
              </a:lnSpc>
            </a:pPr>
            <a:r>
              <a:rPr lang="zh-CN" altLang="en-US" sz="3600">
                <a:solidFill>
                  <a:schemeClr val="accent6">
                    <a:lumMod val="75000"/>
                  </a:schemeClr>
                </a:solidFill>
              </a:rPr>
              <a:t>二、掌握技能</a:t>
            </a:r>
            <a:br>
              <a:rPr lang="zh-CN" altLang="en-US" sz="2800">
                <a:solidFill>
                  <a:schemeClr val="accent6">
                    <a:lumMod val="75000"/>
                  </a:schemeClr>
                </a:solidFill>
              </a:rPr>
            </a:br>
            <a:r>
              <a:rPr lang="zh-CN" altLang="en-US" sz="2800">
                <a:solidFill>
                  <a:schemeClr val="accent6">
                    <a:lumMod val="75000"/>
                  </a:schemeClr>
                </a:solidFill>
              </a:rPr>
              <a:t>（一）手洗衣物的技能要点</a:t>
            </a:r>
            <a:endParaRPr lang="zh-CN" altLang="en-US" sz="2800">
              <a:solidFill>
                <a:schemeClr val="accent6">
                  <a:lumMod val="75000"/>
                </a:schemeClr>
              </a:solidFill>
            </a:endParaRPr>
          </a:p>
        </p:txBody>
      </p:sp>
      <p:sp>
        <p:nvSpPr>
          <p:cNvPr id="119" name="矩形 118"/>
          <p:cNvSpPr/>
          <p:nvPr>
            <p:custDataLst>
              <p:tags r:id="rId2"/>
            </p:custDataLst>
          </p:nvPr>
        </p:nvSpPr>
        <p:spPr>
          <a:xfrm>
            <a:off x="821690" y="1515745"/>
            <a:ext cx="4955540" cy="153352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手洗衣物前应先将衣物按颜色和材质分类，以避免染色和损伤。在温水中加入适量洗涤剂并搅拌溶解后，将衣物浸泡</a:t>
            </a:r>
            <a:r>
              <a:rPr lang="en-US" altLang="zh-CN" sz="1600" dirty="0">
                <a:ln>
                  <a:noFill/>
                  <a:prstDash val="sysDot"/>
                </a:ln>
                <a:solidFill>
                  <a:schemeClr val="tx1">
                    <a:lumMod val="85000"/>
                    <a:lumOff val="15000"/>
                  </a:schemeClr>
                </a:solidFill>
                <a:latin typeface="+mn-ea"/>
                <a:cs typeface="+mn-ea"/>
                <a:sym typeface="+mn-ea"/>
              </a:rPr>
              <a:t>15</a:t>
            </a:r>
            <a:r>
              <a:rPr lang="zh-CN" altLang="en-US" sz="1600" dirty="0">
                <a:ln>
                  <a:noFill/>
                  <a:prstDash val="sysDot"/>
                </a:ln>
                <a:solidFill>
                  <a:schemeClr val="tx1">
                    <a:lumMod val="85000"/>
                    <a:lumOff val="15000"/>
                  </a:schemeClr>
                </a:solidFill>
                <a:latin typeface="+mn-ea"/>
                <a:cs typeface="+mn-ea"/>
                <a:sym typeface="+mn-ea"/>
              </a:rPr>
              <a:t>至</a:t>
            </a:r>
            <a:r>
              <a:rPr lang="en-US" altLang="zh-CN" sz="1600" dirty="0">
                <a:ln>
                  <a:noFill/>
                  <a:prstDash val="sysDot"/>
                </a:ln>
                <a:solidFill>
                  <a:schemeClr val="tx1">
                    <a:lumMod val="85000"/>
                    <a:lumOff val="15000"/>
                  </a:schemeClr>
                </a:solidFill>
                <a:latin typeface="+mn-ea"/>
                <a:cs typeface="+mn-ea"/>
                <a:sym typeface="+mn-ea"/>
              </a:rPr>
              <a:t>20</a:t>
            </a:r>
            <a:r>
              <a:rPr lang="zh-CN" altLang="en-US" sz="1600" dirty="0">
                <a:ln>
                  <a:noFill/>
                  <a:prstDash val="sysDot"/>
                </a:ln>
                <a:solidFill>
                  <a:schemeClr val="tx1">
                    <a:lumMod val="85000"/>
                    <a:lumOff val="15000"/>
                  </a:schemeClr>
                </a:solidFill>
                <a:latin typeface="+mn-ea"/>
                <a:cs typeface="+mn-ea"/>
                <a:sym typeface="+mn-ea"/>
              </a:rPr>
              <a:t>分钟，重点搓洗领口和袖口等易脏部位，使用挤压和轻揉的方式，避免大力揉搓。</a:t>
            </a:r>
            <a:endParaRPr lang="zh-CN" altLang="en-US" sz="1600" dirty="0">
              <a:ln>
                <a:noFill/>
                <a:prstDash val="sysDot"/>
              </a:ln>
              <a:solidFill>
                <a:schemeClr val="tx1">
                  <a:lumMod val="85000"/>
                  <a:lumOff val="15000"/>
                </a:schemeClr>
              </a:solidFill>
              <a:latin typeface="+mn-ea"/>
              <a:cs typeface="+mn-ea"/>
              <a:sym typeface="+mn-ea"/>
            </a:endParaRPr>
          </a:p>
        </p:txBody>
      </p:sp>
      <p:sp>
        <p:nvSpPr>
          <p:cNvPr id="120" name="矩形 119"/>
          <p:cNvSpPr/>
          <p:nvPr>
            <p:custDataLst>
              <p:tags r:id="rId3"/>
            </p:custDataLst>
          </p:nvPr>
        </p:nvSpPr>
        <p:spPr>
          <a:xfrm>
            <a:off x="822493" y="1209675"/>
            <a:ext cx="4954777" cy="292800"/>
          </a:xfrm>
          <a:prstGeom prst="rect">
            <a:avLst/>
          </a:prstGeom>
          <a:noFill/>
        </p:spPr>
        <p:txBody>
          <a:bodyPr wrap="square" lIns="0" tIns="0" rIns="0" bIns="0" rtlCol="0" anchor="b">
            <a:noAutofit/>
          </a:bodyPr>
          <a:p>
            <a:pPr lvl="0" algn="just">
              <a:buClrTx/>
              <a:buSzTx/>
              <a:buFontTx/>
            </a:pPr>
            <a:r>
              <a:rPr lang="en-US" altLang="en-US" b="1">
                <a:solidFill>
                  <a:schemeClr val="accent1"/>
                </a:solidFill>
                <a:latin typeface="+mn-ea"/>
                <a:cs typeface="+mn-ea"/>
                <a:sym typeface="+mn-ea"/>
              </a:rPr>
              <a:t>1.</a:t>
            </a:r>
            <a:r>
              <a:rPr lang="zh-CN" altLang="en-US" b="1">
                <a:solidFill>
                  <a:schemeClr val="accent1"/>
                </a:solidFill>
                <a:latin typeface="+mn-ea"/>
                <a:cs typeface="+mn-ea"/>
                <a:sym typeface="+mn-ea"/>
              </a:rPr>
              <a:t>手洗衣物的正确步骤与方法</a:t>
            </a:r>
            <a:endParaRPr lang="zh-CN" altLang="en-US" b="1">
              <a:solidFill>
                <a:schemeClr val="accent1"/>
              </a:solidFill>
              <a:latin typeface="+mn-ea"/>
              <a:cs typeface="+mn-ea"/>
              <a:sym typeface="+mn-ea"/>
            </a:endParaRPr>
          </a:p>
        </p:txBody>
      </p:sp>
      <p:sp>
        <p:nvSpPr>
          <p:cNvPr id="121" name="矩形 120"/>
          <p:cNvSpPr/>
          <p:nvPr>
            <p:custDataLst>
              <p:tags r:id="rId4"/>
            </p:custDataLst>
          </p:nvPr>
        </p:nvSpPr>
        <p:spPr>
          <a:xfrm>
            <a:off x="603845" y="1515625"/>
            <a:ext cx="28519" cy="114965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2" name="矩形 121"/>
          <p:cNvSpPr/>
          <p:nvPr>
            <p:custDataLst>
              <p:tags r:id="rId5"/>
            </p:custDataLst>
          </p:nvPr>
        </p:nvSpPr>
        <p:spPr>
          <a:xfrm>
            <a:off x="821690" y="4839970"/>
            <a:ext cx="5586730" cy="93916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手洗衣物时，力度的掌握需根据衣物的材质来调整。例如，棉质衣物可以适度用力搓洗，而丝质、羊毛等精细材质则需要轻柔操作。洗涤时间一般控制在</a:t>
            </a:r>
            <a:r>
              <a:rPr lang="en-US" altLang="zh-CN" sz="1600" dirty="0">
                <a:ln>
                  <a:noFill/>
                  <a:prstDash val="sysDot"/>
                </a:ln>
                <a:solidFill>
                  <a:schemeClr val="tx1">
                    <a:lumMod val="85000"/>
                    <a:lumOff val="15000"/>
                  </a:schemeClr>
                </a:solidFill>
                <a:latin typeface="+mn-ea"/>
                <a:cs typeface="+mn-ea"/>
                <a:sym typeface="+mn-ea"/>
              </a:rPr>
              <a:t>20</a:t>
            </a:r>
            <a:r>
              <a:rPr lang="zh-CN" altLang="en-US" sz="1600" dirty="0">
                <a:ln>
                  <a:noFill/>
                  <a:prstDash val="sysDot"/>
                </a:ln>
                <a:solidFill>
                  <a:schemeClr val="tx1">
                    <a:lumMod val="85000"/>
                    <a:lumOff val="15000"/>
                  </a:schemeClr>
                </a:solidFill>
                <a:latin typeface="+mn-ea"/>
                <a:cs typeface="+mn-ea"/>
                <a:sym typeface="+mn-ea"/>
              </a:rPr>
              <a:t>至</a:t>
            </a:r>
            <a:r>
              <a:rPr lang="en-US" altLang="zh-CN" sz="1600" dirty="0">
                <a:ln>
                  <a:noFill/>
                  <a:prstDash val="sysDot"/>
                </a:ln>
                <a:solidFill>
                  <a:schemeClr val="tx1">
                    <a:lumMod val="85000"/>
                    <a:lumOff val="15000"/>
                  </a:schemeClr>
                </a:solidFill>
                <a:latin typeface="+mn-ea"/>
                <a:cs typeface="+mn-ea"/>
                <a:sym typeface="+mn-ea"/>
              </a:rPr>
              <a:t>30</a:t>
            </a:r>
            <a:r>
              <a:rPr lang="zh-CN" altLang="en-US" sz="1600" dirty="0">
                <a:ln>
                  <a:noFill/>
                  <a:prstDash val="sysDot"/>
                </a:ln>
                <a:solidFill>
                  <a:schemeClr val="tx1">
                    <a:lumMod val="85000"/>
                    <a:lumOff val="15000"/>
                  </a:schemeClr>
                </a:solidFill>
                <a:latin typeface="+mn-ea"/>
                <a:cs typeface="+mn-ea"/>
                <a:sym typeface="+mn-ea"/>
              </a:rPr>
              <a:t>分钟之间，过长的洗涤时间可能会损伤纤维，而时间过短则可能导致清洁不彻底。</a:t>
            </a:r>
            <a:endParaRPr lang="zh-CN" altLang="en-US" sz="1600" dirty="0">
              <a:ln>
                <a:noFill/>
                <a:prstDash val="sysDot"/>
              </a:ln>
              <a:solidFill>
                <a:schemeClr val="tx1">
                  <a:lumMod val="85000"/>
                  <a:lumOff val="15000"/>
                </a:schemeClr>
              </a:solidFill>
              <a:latin typeface="+mn-ea"/>
              <a:cs typeface="+mn-ea"/>
              <a:sym typeface="+mn-ea"/>
            </a:endParaRPr>
          </a:p>
        </p:txBody>
      </p:sp>
      <p:sp>
        <p:nvSpPr>
          <p:cNvPr id="123" name="矩形 122"/>
          <p:cNvSpPr/>
          <p:nvPr>
            <p:custDataLst>
              <p:tags r:id="rId6"/>
            </p:custDataLst>
          </p:nvPr>
        </p:nvSpPr>
        <p:spPr>
          <a:xfrm>
            <a:off x="821858" y="4556712"/>
            <a:ext cx="4954777" cy="292800"/>
          </a:xfrm>
          <a:prstGeom prst="rect">
            <a:avLst/>
          </a:prstGeom>
          <a:noFill/>
        </p:spPr>
        <p:txBody>
          <a:bodyPr wrap="square" lIns="0" tIns="0" rIns="0" bIns="0" rtlCol="0" anchor="b">
            <a:noAutofit/>
          </a:bodyPr>
          <a:p>
            <a:pPr lvl="0" algn="just">
              <a:buClrTx/>
              <a:buSzTx/>
              <a:buFontTx/>
            </a:pPr>
            <a:r>
              <a:rPr lang="en-US" altLang="en-US" b="1">
                <a:solidFill>
                  <a:schemeClr val="accent1"/>
                </a:solidFill>
                <a:latin typeface="+mn-ea"/>
                <a:cs typeface="+mn-ea"/>
                <a:sym typeface="+mn-ea"/>
              </a:rPr>
              <a:t>3.</a:t>
            </a:r>
            <a:r>
              <a:rPr lang="zh-CN" altLang="en-US" b="1">
                <a:solidFill>
                  <a:schemeClr val="accent1"/>
                </a:solidFill>
                <a:latin typeface="+mn-ea"/>
                <a:cs typeface="+mn-ea"/>
                <a:sym typeface="+mn-ea"/>
              </a:rPr>
              <a:t>手洗衣物时的力度与时间掌握</a:t>
            </a:r>
            <a:endParaRPr lang="zh-CN" altLang="en-US" b="1">
              <a:solidFill>
                <a:schemeClr val="accent1"/>
              </a:solidFill>
              <a:latin typeface="+mn-ea"/>
              <a:cs typeface="+mn-ea"/>
              <a:sym typeface="+mn-ea"/>
            </a:endParaRPr>
          </a:p>
        </p:txBody>
      </p:sp>
      <p:sp>
        <p:nvSpPr>
          <p:cNvPr id="124" name="矩形 123"/>
          <p:cNvSpPr/>
          <p:nvPr>
            <p:custDataLst>
              <p:tags r:id="rId7"/>
            </p:custDataLst>
          </p:nvPr>
        </p:nvSpPr>
        <p:spPr>
          <a:xfrm>
            <a:off x="603845" y="4799797"/>
            <a:ext cx="28519" cy="114965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5" name="矩形 124"/>
          <p:cNvSpPr/>
          <p:nvPr>
            <p:custDataLst>
              <p:tags r:id="rId8"/>
            </p:custDataLst>
          </p:nvPr>
        </p:nvSpPr>
        <p:spPr>
          <a:xfrm>
            <a:off x="822960" y="3401060"/>
            <a:ext cx="5142865" cy="93916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面对不同类型的污渍，应采取不同的预处理方法。例如，油渍可用汽油或洗洁精等有机溶剂进行预处理；血渍则需用冷水浸泡，并使用加酶洗涤剂来分解蛋白质。</a:t>
            </a:r>
            <a:endParaRPr lang="zh-CN" altLang="en-US" sz="1600" dirty="0">
              <a:ln>
                <a:noFill/>
                <a:prstDash val="sysDot"/>
              </a:ln>
              <a:solidFill>
                <a:schemeClr val="tx1">
                  <a:lumMod val="85000"/>
                  <a:lumOff val="15000"/>
                </a:schemeClr>
              </a:solidFill>
              <a:latin typeface="+mn-ea"/>
              <a:cs typeface="+mn-ea"/>
              <a:sym typeface="+mn-ea"/>
            </a:endParaRPr>
          </a:p>
        </p:txBody>
      </p:sp>
      <p:sp>
        <p:nvSpPr>
          <p:cNvPr id="126" name="矩形 125"/>
          <p:cNvSpPr/>
          <p:nvPr>
            <p:custDataLst>
              <p:tags r:id="rId9"/>
            </p:custDataLst>
          </p:nvPr>
        </p:nvSpPr>
        <p:spPr>
          <a:xfrm>
            <a:off x="823128" y="3096236"/>
            <a:ext cx="4954777" cy="292800"/>
          </a:xfrm>
          <a:prstGeom prst="rect">
            <a:avLst/>
          </a:prstGeom>
          <a:noFill/>
        </p:spPr>
        <p:txBody>
          <a:bodyPr wrap="square" lIns="0" tIns="0" rIns="0" bIns="0" rtlCol="0" anchor="b">
            <a:noAutofit/>
          </a:bodyPr>
          <a:p>
            <a:pPr lvl="0" algn="just">
              <a:buClrTx/>
              <a:buSzTx/>
              <a:buFontTx/>
            </a:pPr>
            <a:r>
              <a:rPr lang="en-US" altLang="en-US" b="1">
                <a:solidFill>
                  <a:schemeClr val="accent2"/>
                </a:solidFill>
                <a:latin typeface="+mn-ea"/>
                <a:cs typeface="+mn-ea"/>
                <a:sym typeface="+mn-ea"/>
              </a:rPr>
              <a:t>2.</a:t>
            </a:r>
            <a:r>
              <a:rPr lang="zh-CN" altLang="en-US" b="1">
                <a:solidFill>
                  <a:schemeClr val="accent2"/>
                </a:solidFill>
                <a:latin typeface="+mn-ea"/>
                <a:cs typeface="+mn-ea"/>
                <a:sym typeface="+mn-ea"/>
              </a:rPr>
              <a:t>不同污渍的处理技巧</a:t>
            </a:r>
            <a:endParaRPr lang="zh-CN" altLang="en-US" b="1">
              <a:solidFill>
                <a:schemeClr val="accent2"/>
              </a:solidFill>
              <a:latin typeface="+mn-ea"/>
              <a:cs typeface="+mn-ea"/>
              <a:sym typeface="+mn-ea"/>
            </a:endParaRPr>
          </a:p>
        </p:txBody>
      </p:sp>
      <p:sp>
        <p:nvSpPr>
          <p:cNvPr id="127" name="矩形 126"/>
          <p:cNvSpPr/>
          <p:nvPr>
            <p:custDataLst>
              <p:tags r:id="rId10"/>
            </p:custDataLst>
          </p:nvPr>
        </p:nvSpPr>
        <p:spPr>
          <a:xfrm>
            <a:off x="603845" y="3157711"/>
            <a:ext cx="28519" cy="1149650"/>
          </a:xfrm>
          <a:prstGeom prst="rect">
            <a:avLst/>
          </a:prstGeom>
          <a:solidFill>
            <a:schemeClr val="accent2">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128" name="图片 127"/>
          <p:cNvPicPr>
            <a:picLocks noChangeAspect="1"/>
          </p:cNvPicPr>
          <p:nvPr/>
        </p:nvPicPr>
        <p:blipFill>
          <a:blip r:embed="rId11"/>
          <a:stretch>
            <a:fillRect/>
          </a:stretch>
        </p:blipFill>
        <p:spPr>
          <a:xfrm>
            <a:off x="6597650" y="1645285"/>
            <a:ext cx="5353050" cy="3567430"/>
          </a:xfrm>
          <a:prstGeom prst="rect">
            <a:avLst/>
          </a:prstGeom>
        </p:spPr>
      </p:pic>
    </p:spTree>
    <p:custDataLst>
      <p:tags r:id="rId1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63040" y="443230"/>
            <a:ext cx="10059035" cy="441960"/>
          </a:xfrm>
        </p:spPr>
        <p:txBody>
          <a:bodyPr>
            <a:noAutofit/>
          </a:bodyPr>
          <a:lstStyle/>
          <a:p>
            <a:r>
              <a:rPr lang="zh-CN" altLang="en-US" sz="2800">
                <a:solidFill>
                  <a:schemeClr val="accent6">
                    <a:lumMod val="75000"/>
                  </a:schemeClr>
                </a:solidFill>
              </a:rPr>
              <a:t>（二）机洗衣物的技能要点</a:t>
            </a:r>
            <a:endParaRPr lang="zh-CN" altLang="en-US" sz="2800">
              <a:solidFill>
                <a:schemeClr val="accent6">
                  <a:lumMod val="75000"/>
                </a:schemeClr>
              </a:solidFill>
            </a:endParaRPr>
          </a:p>
        </p:txBody>
      </p:sp>
      <p:sp useBgFill="1">
        <p:nvSpPr>
          <p:cNvPr id="5" name="圆角矩形 13"/>
          <p:cNvSpPr/>
          <p:nvPr>
            <p:custDataLst>
              <p:tags r:id="rId2"/>
            </p:custDataLst>
          </p:nvPr>
        </p:nvSpPr>
        <p:spPr>
          <a:xfrm>
            <a:off x="1065530" y="1267460"/>
            <a:ext cx="9971405" cy="1442720"/>
          </a:xfrm>
          <a:prstGeom prst="roundRect">
            <a:avLst>
              <a:gd name="adj" fmla="val 12402"/>
            </a:avLst>
          </a:prstGeom>
          <a:noFill/>
          <a:ln w="9525">
            <a:solidFill>
              <a:schemeClr val="accent4">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solidFill>
                <a:schemeClr val="lt1"/>
              </a:solidFill>
              <a:latin typeface="+mj-ea"/>
              <a:ea typeface="+mj-ea"/>
              <a:cs typeface="微软雅黑" panose="020B0503020204020204" charset="-122"/>
              <a:sym typeface="+mn-ea"/>
            </a:endParaRPr>
          </a:p>
        </p:txBody>
      </p:sp>
      <p:sp>
        <p:nvSpPr>
          <p:cNvPr id="6" name="矩形 5"/>
          <p:cNvSpPr/>
          <p:nvPr>
            <p:custDataLst>
              <p:tags r:id="rId3"/>
            </p:custDataLst>
          </p:nvPr>
        </p:nvSpPr>
        <p:spPr>
          <a:xfrm>
            <a:off x="1285240" y="1774190"/>
            <a:ext cx="9636125" cy="736600"/>
          </a:xfrm>
          <a:prstGeom prst="rect">
            <a:avLst/>
          </a:prstGeom>
          <a:ln>
            <a:noFill/>
            <a:prstDash val="sysDash"/>
          </a:ln>
        </p:spPr>
        <p:txBody>
          <a:bodyPr vert="horz" wrap="square" lIns="0" tIns="0" rIns="0" bIns="0" rtlCol="0">
            <a:noAutofit/>
          </a:bodyPr>
          <a:p>
            <a:pPr indent="0" algn="just" fontAlgn="auto">
              <a:lnSpc>
                <a:spcPct val="12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在使用洗衣机前，应检查衣物口袋，确保没有硬币等异物，以防损坏洗衣机。根据洗衣剂的说明用量，将洗涤剂放入指定槽位，并根据衣物材质选择是否使用洗衣袋保护衣物。关闭舱门后，选择合适的洗涤程序，并在启动前确保洗衣机放置平稳，以避免震动和移位。</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24" name="文本框 23"/>
          <p:cNvSpPr txBox="1"/>
          <p:nvPr>
            <p:custDataLst>
              <p:tags r:id="rId4"/>
            </p:custDataLst>
          </p:nvPr>
        </p:nvSpPr>
        <p:spPr>
          <a:xfrm>
            <a:off x="1285240" y="1427480"/>
            <a:ext cx="9099550" cy="314960"/>
          </a:xfrm>
          <a:prstGeom prst="rect">
            <a:avLst/>
          </a:prstGeom>
          <a:noFill/>
        </p:spPr>
        <p:txBody>
          <a:bodyPr wrap="square" lIns="0" tIns="0" rIns="0" bIns="0" rtlCol="0" anchor="b" anchorCtr="0">
            <a:noAutofit/>
          </a:bodyPr>
          <a:p>
            <a:pPr lvl="0" algn="l">
              <a:buClrTx/>
              <a:buSzTx/>
              <a:buFontTx/>
            </a:pPr>
            <a:r>
              <a:rPr lang="en-US" altLang="en-US" b="1">
                <a:solidFill>
                  <a:schemeClr val="accent4"/>
                </a:solidFill>
                <a:sym typeface="+mn-ea"/>
              </a:rPr>
              <a:t>1.</a:t>
            </a:r>
            <a:r>
              <a:rPr lang="zh-CN" altLang="en-US" b="1">
                <a:solidFill>
                  <a:schemeClr val="accent4"/>
                </a:solidFill>
                <a:sym typeface="+mn-ea"/>
              </a:rPr>
              <a:t>洗衣机的正确使用方法</a:t>
            </a:r>
            <a:endParaRPr lang="zh-CN" altLang="en-US" b="1">
              <a:solidFill>
                <a:schemeClr val="accent4"/>
              </a:solidFill>
              <a:sym typeface="+mn-ea"/>
            </a:endParaRPr>
          </a:p>
        </p:txBody>
      </p:sp>
      <p:sp useBgFill="1">
        <p:nvSpPr>
          <p:cNvPr id="27" name="圆角矩形 13"/>
          <p:cNvSpPr/>
          <p:nvPr>
            <p:custDataLst>
              <p:tags r:id="rId5"/>
            </p:custDataLst>
          </p:nvPr>
        </p:nvSpPr>
        <p:spPr>
          <a:xfrm>
            <a:off x="1065530" y="4387215"/>
            <a:ext cx="9971405" cy="1442720"/>
          </a:xfrm>
          <a:prstGeom prst="roundRect">
            <a:avLst>
              <a:gd name="adj" fmla="val 12402"/>
            </a:avLst>
          </a:prstGeom>
          <a:noFill/>
          <a:ln w="9525">
            <a:solidFill>
              <a:schemeClr val="accent4">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solidFill>
                <a:schemeClr val="lt1"/>
              </a:solidFill>
              <a:latin typeface="+mj-ea"/>
              <a:ea typeface="+mj-ea"/>
              <a:cs typeface="微软雅黑" panose="020B0503020204020204" charset="-122"/>
              <a:sym typeface="+mn-ea"/>
            </a:endParaRPr>
          </a:p>
        </p:txBody>
      </p:sp>
      <p:sp>
        <p:nvSpPr>
          <p:cNvPr id="28" name="矩形 27"/>
          <p:cNvSpPr/>
          <p:nvPr>
            <p:custDataLst>
              <p:tags r:id="rId6"/>
            </p:custDataLst>
          </p:nvPr>
        </p:nvSpPr>
        <p:spPr>
          <a:xfrm>
            <a:off x="1285240" y="4893945"/>
            <a:ext cx="9636125" cy="736600"/>
          </a:xfrm>
          <a:prstGeom prst="rect">
            <a:avLst/>
          </a:prstGeom>
          <a:ln>
            <a:noFill/>
            <a:prstDash val="sysDash"/>
          </a:ln>
        </p:spPr>
        <p:txBody>
          <a:bodyPr vert="horz" wrap="square" lIns="0" tIns="0" rIns="0" bIns="0" rtlCol="0">
            <a:noAutofit/>
          </a:bodyPr>
          <a:p>
            <a:pPr indent="0" algn="just" fontAlgn="auto">
              <a:lnSpc>
                <a:spcPct val="12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定期清洁洗衣机内筒是保持洗衣机性能的关键，可以使用专用清洁剂或自制的白醋与小苏打混合溶液进行浸泡清洗，以去除污垢和细菌。每次洗衣后，打开舱门通风晾干，防止霉菌生长；同时，定期检查排水管是否通畅，避免堵塞影响洗衣机的正常排水功能。</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29" name="文本框 28"/>
          <p:cNvSpPr txBox="1"/>
          <p:nvPr>
            <p:custDataLst>
              <p:tags r:id="rId7"/>
            </p:custDataLst>
          </p:nvPr>
        </p:nvSpPr>
        <p:spPr>
          <a:xfrm>
            <a:off x="1285240" y="4547235"/>
            <a:ext cx="9099550" cy="314960"/>
          </a:xfrm>
          <a:prstGeom prst="rect">
            <a:avLst/>
          </a:prstGeom>
          <a:noFill/>
        </p:spPr>
        <p:txBody>
          <a:bodyPr wrap="square" lIns="0" tIns="0" rIns="0" bIns="0" rtlCol="0" anchor="b" anchorCtr="0">
            <a:noAutofit/>
          </a:bodyPr>
          <a:p>
            <a:pPr lvl="0" algn="l">
              <a:buClrTx/>
              <a:buSzTx/>
              <a:buFontTx/>
            </a:pPr>
            <a:r>
              <a:rPr lang="en-US" altLang="en-US" b="1">
                <a:solidFill>
                  <a:schemeClr val="accent4"/>
                </a:solidFill>
                <a:sym typeface="+mn-ea"/>
              </a:rPr>
              <a:t>3.</a:t>
            </a:r>
            <a:r>
              <a:rPr lang="zh-CN" altLang="en-US" b="1">
                <a:solidFill>
                  <a:schemeClr val="accent4"/>
                </a:solidFill>
                <a:sym typeface="+mn-ea"/>
              </a:rPr>
              <a:t>洗衣机的维护与保养</a:t>
            </a:r>
            <a:endParaRPr lang="zh-CN" altLang="en-US" b="1">
              <a:solidFill>
                <a:schemeClr val="accent4"/>
              </a:solidFill>
              <a:sym typeface="+mn-ea"/>
            </a:endParaRPr>
          </a:p>
        </p:txBody>
      </p:sp>
      <p:sp useBgFill="1">
        <p:nvSpPr>
          <p:cNvPr id="30" name="圆角矩形 13"/>
          <p:cNvSpPr/>
          <p:nvPr>
            <p:custDataLst>
              <p:tags r:id="rId8"/>
            </p:custDataLst>
          </p:nvPr>
        </p:nvSpPr>
        <p:spPr>
          <a:xfrm>
            <a:off x="1065530" y="2827655"/>
            <a:ext cx="9971405" cy="1442720"/>
          </a:xfrm>
          <a:prstGeom prst="roundRect">
            <a:avLst>
              <a:gd name="adj" fmla="val 12402"/>
            </a:avLst>
          </a:prstGeom>
          <a:noFill/>
          <a:ln w="9525">
            <a:solidFill>
              <a:schemeClr val="accent5">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solidFill>
                <a:schemeClr val="lt1"/>
              </a:solidFill>
              <a:latin typeface="+mj-ea"/>
              <a:ea typeface="+mj-ea"/>
              <a:cs typeface="微软雅黑" panose="020B0503020204020204" charset="-122"/>
              <a:sym typeface="+mn-ea"/>
            </a:endParaRPr>
          </a:p>
        </p:txBody>
      </p:sp>
      <p:sp>
        <p:nvSpPr>
          <p:cNvPr id="31" name="矩形 30"/>
          <p:cNvSpPr/>
          <p:nvPr>
            <p:custDataLst>
              <p:tags r:id="rId9"/>
            </p:custDataLst>
          </p:nvPr>
        </p:nvSpPr>
        <p:spPr>
          <a:xfrm>
            <a:off x="1285240" y="3334385"/>
            <a:ext cx="9636125" cy="736600"/>
          </a:xfrm>
          <a:prstGeom prst="rect">
            <a:avLst/>
          </a:prstGeom>
          <a:ln>
            <a:noFill/>
            <a:prstDash val="sysDash"/>
          </a:ln>
        </p:spPr>
        <p:txBody>
          <a:bodyPr vert="horz" wrap="square" lIns="0" tIns="0" rIns="0" bIns="0" rtlCol="0">
            <a:noAutofit/>
          </a:bodyPr>
          <a:p>
            <a:pPr indent="0" algn="just" fontAlgn="auto">
              <a:lnSpc>
                <a:spcPct val="12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洗衣机通常提供多种洗涤模式，包括标准洗、轻柔洗和快洗等。标准洗适用于日常的棉质衣物；轻柔洗则适合丝质、羊毛等易损材质，因其转速较低、洗涤时间短；快洗模式适用于轻微脏污的衣物，可以节省时间。同时，根据衣物的多少调整水位，以保证清洁效果，避免因水位不当造成衣物清洗不彻底或浪费水资源。</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2" name="文本框 31"/>
          <p:cNvSpPr txBox="1"/>
          <p:nvPr>
            <p:custDataLst>
              <p:tags r:id="rId10"/>
            </p:custDataLst>
          </p:nvPr>
        </p:nvSpPr>
        <p:spPr>
          <a:xfrm>
            <a:off x="1285240" y="2987675"/>
            <a:ext cx="9099550" cy="314960"/>
          </a:xfrm>
          <a:prstGeom prst="rect">
            <a:avLst/>
          </a:prstGeom>
          <a:noFill/>
        </p:spPr>
        <p:txBody>
          <a:bodyPr wrap="square" lIns="0" tIns="0" rIns="0" bIns="0" rtlCol="0" anchor="b" anchorCtr="0">
            <a:noAutofit/>
          </a:bodyPr>
          <a:p>
            <a:pPr lvl="0" algn="l">
              <a:buClrTx/>
              <a:buSzTx/>
              <a:buFontTx/>
            </a:pPr>
            <a:r>
              <a:rPr lang="en-US" altLang="en-US" b="1">
                <a:solidFill>
                  <a:schemeClr val="accent5"/>
                </a:solidFill>
                <a:sym typeface="+mn-ea"/>
              </a:rPr>
              <a:t>2.</a:t>
            </a:r>
            <a:r>
              <a:rPr lang="zh-CN" altLang="en-US" b="1">
                <a:solidFill>
                  <a:schemeClr val="accent5"/>
                </a:solidFill>
                <a:sym typeface="+mn-ea"/>
              </a:rPr>
              <a:t>洗衣模式的选择与设置</a:t>
            </a:r>
            <a:endParaRPr lang="zh-CN" altLang="en-US" b="1">
              <a:solidFill>
                <a:schemeClr val="accent5"/>
              </a:solidFill>
              <a:sym typeface="+mn-ea"/>
            </a:endParaRPr>
          </a:p>
        </p:txBody>
      </p:sp>
    </p:spTree>
    <p:custDataLst>
      <p:tags r:id="rId1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6" name="图片 5"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8" name="文本框 7"/>
          <p:cNvSpPr txBox="1"/>
          <p:nvPr>
            <p:custDataLst>
              <p:tags r:id="rId9"/>
            </p:custDataLst>
          </p:nvPr>
        </p:nvSpPr>
        <p:spPr>
          <a:xfrm>
            <a:off x="419735" y="889635"/>
            <a:ext cx="11334750" cy="5608320"/>
          </a:xfrm>
          <a:prstGeom prst="rect">
            <a:avLst/>
          </a:prstGeom>
          <a:noFill/>
        </p:spPr>
        <p:txBody>
          <a:bodyPr wrap="square" rtlCol="0">
            <a:spAutoFit/>
          </a:bodyPr>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知识目标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掌握日常生活劳动的理论体系，包括定义、分类及核心特征。</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熟悉烹饪美食、清洁衣物、收纳整理等具体劳动的知识，如食材营养与处理、衣物材质护理、收纳工具选择与空间规划。</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了解日常生活劳动的现代意义、教育社会价值及智能化、绿色化的发展趋势。</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能力目标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能整合多维度劳动技能，独立完成烹饪操作、衣物清洁熨烫、家居收纳等实践流程，掌握不同材质物品的处理技巧。</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能跨场景解决劳动问题，如应对食材变质、衣物褪色、收纳空间不足等突发状况，优化劳动效率。</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能将现代生活方式与劳动相结合，使用智能家电、绿色清洁用品，创新应用劳动方法。</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素质目标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树立</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劳动立身</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的价值观，培养家庭责任意识与社会协作精神，主动参与家务劳动及社区环境维护。</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践行绿色生活与创新劳动理念，在资源节约、垃圾分类等实践中体现环保意识，传承传统烹饪、整理等技艺。</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塑造严谨细致的劳动品格与审美追求，在衣物整理、家居清洁等过程中注重秩序感与生活美学，形成健康的生活方式。</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p:txBody>
      </p:sp>
      <p:sp>
        <p:nvSpPr>
          <p:cNvPr id="2" name="文本框 1"/>
          <p:cNvSpPr txBox="1"/>
          <p:nvPr>
            <p:custDataLst>
              <p:tags r:id="rId10"/>
            </p:custDataLst>
          </p:nvPr>
        </p:nvSpPr>
        <p:spPr>
          <a:xfrm>
            <a:off x="4292283" y="244475"/>
            <a:ext cx="3415665" cy="645160"/>
          </a:xfrm>
          <a:prstGeom prst="rect">
            <a:avLst/>
          </a:prstGeom>
          <a:noFill/>
        </p:spPr>
        <p:txBody>
          <a:bodyPr wrap="square" rtlCol="0">
            <a:spAutoFit/>
          </a:bodyPr>
          <a:p>
            <a:pPr algn="ctr"/>
            <a:r>
              <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rPr>
              <a:t>学习目标</a:t>
            </a:r>
            <a:endPar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44345" y="443230"/>
            <a:ext cx="9777730" cy="441960"/>
          </a:xfrm>
        </p:spPr>
        <p:txBody>
          <a:bodyPr>
            <a:noAutofit/>
          </a:bodyPr>
          <a:lstStyle/>
          <a:p>
            <a:pPr>
              <a:lnSpc>
                <a:spcPct val="120000"/>
              </a:lnSpc>
            </a:pPr>
            <a:r>
              <a:rPr lang="zh-CN" altLang="en-US" sz="3600">
                <a:solidFill>
                  <a:schemeClr val="accent6">
                    <a:lumMod val="75000"/>
                  </a:schemeClr>
                </a:solidFill>
              </a:rPr>
              <a:t>三、躬行实践</a:t>
            </a:r>
            <a:br>
              <a:rPr lang="zh-CN" altLang="en-US" sz="2800">
                <a:solidFill>
                  <a:schemeClr val="accent6">
                    <a:lumMod val="75000"/>
                  </a:schemeClr>
                </a:solidFill>
              </a:rPr>
            </a:br>
            <a:r>
              <a:rPr lang="zh-CN" altLang="en-US" sz="2800">
                <a:solidFill>
                  <a:schemeClr val="accent6">
                    <a:lumMod val="75000"/>
                  </a:schemeClr>
                </a:solidFill>
              </a:rPr>
              <a:t>（一）实践流程与步骤</a:t>
            </a:r>
            <a:endParaRPr lang="zh-CN" altLang="en-US" sz="2800">
              <a:solidFill>
                <a:schemeClr val="accent6">
                  <a:lumMod val="75000"/>
                </a:schemeClr>
              </a:solidFill>
            </a:endParaRPr>
          </a:p>
        </p:txBody>
      </p:sp>
      <p:sp>
        <p:nvSpPr>
          <p:cNvPr id="69" name="对话框-1"/>
          <p:cNvSpPr/>
          <p:nvPr>
            <p:custDataLst>
              <p:tags r:id="rId2"/>
            </p:custDataLst>
          </p:nvPr>
        </p:nvSpPr>
        <p:spPr>
          <a:xfrm>
            <a:off x="1574800" y="1326515"/>
            <a:ext cx="10025380" cy="1628140"/>
          </a:xfrm>
          <a:prstGeom prst="roundRect">
            <a:avLst/>
          </a:prstGeom>
          <a:gradFill flip="none" rotWithShape="1">
            <a:gsLst>
              <a:gs pos="14000">
                <a:schemeClr val="accent1">
                  <a:alpha val="100000"/>
                </a:schemeClr>
              </a:gs>
              <a:gs pos="100000">
                <a:schemeClr val="accent1">
                  <a:lumMod val="75000"/>
                  <a:alpha val="100000"/>
                </a:schemeClr>
              </a:gs>
            </a:gsLst>
            <a:lin ang="21000000" scaled="1"/>
            <a:tileRect/>
          </a:gradFill>
          <a:ln w="3175" cap="flat" cmpd="sng" algn="ctr">
            <a:solidFill>
              <a:schemeClr val="accent1">
                <a:alpha val="20000"/>
              </a:schemeClr>
            </a:solidFill>
            <a:prstDash val="solid"/>
            <a:miter lim="800000"/>
            <a:headEnd type="none" w="med" len="med"/>
            <a:tailEnd type="none" w="med" len="med"/>
          </a:ln>
          <a:effectLst>
            <a:outerShdw blurRad="63500" dist="38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zh-CN" altLang="en-US">
              <a:solidFill>
                <a:schemeClr val="lt1"/>
              </a:solidFill>
              <a:sym typeface="+mn-ea"/>
            </a:endParaRPr>
          </a:p>
        </p:txBody>
      </p:sp>
      <p:sp>
        <p:nvSpPr>
          <p:cNvPr id="70" name="图形-1"/>
          <p:cNvSpPr/>
          <p:nvPr>
            <p:custDataLst>
              <p:tags r:id="rId3"/>
            </p:custDataLst>
          </p:nvPr>
        </p:nvSpPr>
        <p:spPr>
          <a:xfrm>
            <a:off x="2028825" y="1581150"/>
            <a:ext cx="563245" cy="365125"/>
          </a:xfrm>
          <a:custGeom>
            <a:avLst/>
            <a:gdLst/>
            <a:ahLst/>
            <a:cxnLst/>
            <a:rect l="l" t="t" r="r" b="b"/>
            <a:pathLst>
              <a:path w="576072" h="493776">
                <a:moveTo>
                  <a:pt x="0" y="246888"/>
                </a:moveTo>
                <a:cubicBezTo>
                  <a:pt x="0" y="201168"/>
                  <a:pt x="9144" y="164592"/>
                  <a:pt x="27432" y="128016"/>
                </a:cubicBezTo>
                <a:cubicBezTo>
                  <a:pt x="45720" y="82296"/>
                  <a:pt x="73152" y="54864"/>
                  <a:pt x="109728" y="36576"/>
                </a:cubicBezTo>
                <a:cubicBezTo>
                  <a:pt x="146304" y="18288"/>
                  <a:pt x="182880" y="0"/>
                  <a:pt x="228600" y="0"/>
                </a:cubicBezTo>
                <a:cubicBezTo>
                  <a:pt x="237744" y="0"/>
                  <a:pt x="246888" y="9144"/>
                  <a:pt x="246888" y="9144"/>
                </a:cubicBezTo>
                <a:lnTo>
                  <a:pt x="246888" y="100584"/>
                </a:lnTo>
                <a:cubicBezTo>
                  <a:pt x="246888" y="100584"/>
                  <a:pt x="237744" y="109728"/>
                  <a:pt x="228600" y="109728"/>
                </a:cubicBezTo>
                <a:cubicBezTo>
                  <a:pt x="192024" y="109728"/>
                  <a:pt x="164592" y="128016"/>
                  <a:pt x="146304" y="146304"/>
                </a:cubicBezTo>
                <a:cubicBezTo>
                  <a:pt x="128016" y="173736"/>
                  <a:pt x="118872" y="201168"/>
                  <a:pt x="118872" y="246888"/>
                </a:cubicBezTo>
                <a:lnTo>
                  <a:pt x="118872" y="265176"/>
                </a:lnTo>
                <a:cubicBezTo>
                  <a:pt x="118872" y="265176"/>
                  <a:pt x="118872" y="274320"/>
                  <a:pt x="128016" y="274320"/>
                </a:cubicBezTo>
                <a:lnTo>
                  <a:pt x="219456" y="274320"/>
                </a:lnTo>
                <a:cubicBezTo>
                  <a:pt x="228600" y="274320"/>
                  <a:pt x="228600" y="283464"/>
                  <a:pt x="228600" y="283464"/>
                </a:cubicBezTo>
                <a:lnTo>
                  <a:pt x="228600" y="484632"/>
                </a:lnTo>
                <a:cubicBezTo>
                  <a:pt x="228600" y="493776"/>
                  <a:pt x="228600" y="493776"/>
                  <a:pt x="219456" y="493776"/>
                </a:cubicBezTo>
                <a:lnTo>
                  <a:pt x="9144" y="493776"/>
                </a:lnTo>
                <a:cubicBezTo>
                  <a:pt x="9144" y="493776"/>
                  <a:pt x="0" y="493776"/>
                  <a:pt x="0" y="484632"/>
                </a:cubicBezTo>
                <a:lnTo>
                  <a:pt x="0" y="246888"/>
                </a:lnTo>
                <a:moveTo>
                  <a:pt x="576072" y="100584"/>
                </a:moveTo>
                <a:cubicBezTo>
                  <a:pt x="576072" y="100584"/>
                  <a:pt x="566928" y="109728"/>
                  <a:pt x="557784" y="109728"/>
                </a:cubicBezTo>
                <a:cubicBezTo>
                  <a:pt x="521208" y="109728"/>
                  <a:pt x="493776" y="128016"/>
                  <a:pt x="475488" y="146304"/>
                </a:cubicBezTo>
                <a:cubicBezTo>
                  <a:pt x="457200" y="173736"/>
                  <a:pt x="448056" y="201168"/>
                  <a:pt x="448056" y="246888"/>
                </a:cubicBezTo>
                <a:lnTo>
                  <a:pt x="448056" y="265176"/>
                </a:lnTo>
                <a:cubicBezTo>
                  <a:pt x="448056" y="265176"/>
                  <a:pt x="448056" y="274320"/>
                  <a:pt x="457200" y="274320"/>
                </a:cubicBezTo>
                <a:lnTo>
                  <a:pt x="548640" y="274320"/>
                </a:lnTo>
                <a:cubicBezTo>
                  <a:pt x="557784" y="274320"/>
                  <a:pt x="557784" y="283464"/>
                  <a:pt x="557784" y="283464"/>
                </a:cubicBezTo>
                <a:lnTo>
                  <a:pt x="557784" y="484632"/>
                </a:lnTo>
                <a:cubicBezTo>
                  <a:pt x="557784" y="493776"/>
                  <a:pt x="557784" y="493776"/>
                  <a:pt x="548640" y="493776"/>
                </a:cubicBezTo>
                <a:lnTo>
                  <a:pt x="338328" y="493776"/>
                </a:lnTo>
                <a:cubicBezTo>
                  <a:pt x="338328" y="493776"/>
                  <a:pt x="329184" y="493776"/>
                  <a:pt x="329184" y="484632"/>
                </a:cubicBezTo>
                <a:lnTo>
                  <a:pt x="329184" y="246888"/>
                </a:lnTo>
                <a:cubicBezTo>
                  <a:pt x="329184" y="201168"/>
                  <a:pt x="338328" y="164592"/>
                  <a:pt x="356616" y="128016"/>
                </a:cubicBezTo>
                <a:cubicBezTo>
                  <a:pt x="374904" y="82296"/>
                  <a:pt x="402336" y="54864"/>
                  <a:pt x="438912" y="36576"/>
                </a:cubicBezTo>
                <a:cubicBezTo>
                  <a:pt x="475488" y="18288"/>
                  <a:pt x="512064" y="0"/>
                  <a:pt x="557784" y="0"/>
                </a:cubicBezTo>
                <a:cubicBezTo>
                  <a:pt x="566928" y="0"/>
                  <a:pt x="576072" y="9144"/>
                  <a:pt x="576072" y="9144"/>
                </a:cubicBezTo>
                <a:lnTo>
                  <a:pt x="576072" y="100584"/>
                </a:lnTo>
              </a:path>
            </a:pathLst>
          </a:custGeom>
          <a:solidFill>
            <a:schemeClr val="accent1">
              <a:lumMod val="20000"/>
              <a:lumOff val="80000"/>
              <a:alpha val="70000"/>
            </a:schemeClr>
          </a:solidFill>
        </p:spPr>
        <p:txBody>
          <a:bodyPr>
            <a:noAutofit/>
          </a:bodyPr>
          <a:p>
            <a:pPr lvl="0" algn="l">
              <a:buClrTx/>
              <a:buSzTx/>
              <a:buFontTx/>
            </a:pPr>
            <a:endParaRPr lang="zh-CN" altLang="en-US">
              <a:solidFill>
                <a:schemeClr val="tx1"/>
              </a:solidFill>
              <a:sym typeface="+mn-ea"/>
            </a:endParaRPr>
          </a:p>
        </p:txBody>
      </p:sp>
      <p:sp>
        <p:nvSpPr>
          <p:cNvPr id="71" name="矩形 70"/>
          <p:cNvSpPr/>
          <p:nvPr>
            <p:custDataLst>
              <p:tags r:id="rId4"/>
            </p:custDataLst>
          </p:nvPr>
        </p:nvSpPr>
        <p:spPr>
          <a:xfrm>
            <a:off x="2592070" y="2046605"/>
            <a:ext cx="8844915" cy="588010"/>
          </a:xfrm>
          <a:prstGeom prst="rect">
            <a:avLst/>
          </a:prstGeom>
        </p:spPr>
        <p:txBody>
          <a:bodyPr wrap="square" lIns="0" tIns="0" rIns="0" bIns="0" anchor="ctr" anchorCtr="0">
            <a:noAutofit/>
          </a:bodyPr>
          <a:p>
            <a:pPr algn="just">
              <a:lnSpc>
                <a:spcPct val="150000"/>
              </a:lnSpc>
              <a:spcBef>
                <a:spcPct val="0"/>
              </a:spcBef>
              <a:spcAft>
                <a:spcPct val="0"/>
              </a:spcAft>
            </a:pPr>
            <a:r>
              <a:rPr lang="zh-CN" altLang="en-US" sz="1600" dirty="0">
                <a:solidFill>
                  <a:srgbClr val="FFFFFF"/>
                </a:solidFill>
                <a:latin typeface="+mn-ea"/>
                <a:cs typeface="+mn-ea"/>
                <a:sym typeface="+mn-ea"/>
              </a:rPr>
              <a:t>在开始洗衣之前，首先应将待洗衣物按照颜色深浅、材质类型以及脏污程度进行仔细分类。深色和浅色衣物分开洗涤，以防染色；天然纤维如棉、羊毛与化学纤维如聚酯纤维等材质也应分开处理。</a:t>
            </a:r>
            <a:endParaRPr lang="zh-CN" altLang="en-US" sz="1600" dirty="0">
              <a:solidFill>
                <a:srgbClr val="FFFFFF"/>
              </a:solidFill>
              <a:latin typeface="+mn-ea"/>
              <a:cs typeface="+mn-ea"/>
              <a:sym typeface="+mn-ea"/>
            </a:endParaRPr>
          </a:p>
        </p:txBody>
      </p:sp>
      <p:sp>
        <p:nvSpPr>
          <p:cNvPr id="72" name="矩形 71"/>
          <p:cNvSpPr/>
          <p:nvPr>
            <p:custDataLst>
              <p:tags r:id="rId5"/>
            </p:custDataLst>
          </p:nvPr>
        </p:nvSpPr>
        <p:spPr>
          <a:xfrm>
            <a:off x="2755265" y="1558290"/>
            <a:ext cx="6437630" cy="341630"/>
          </a:xfrm>
          <a:prstGeom prst="rect">
            <a:avLst/>
          </a:prstGeom>
          <a:noFill/>
        </p:spPr>
        <p:txBody>
          <a:bodyPr wrap="square" lIns="0" tIns="0" rIns="0" bIns="0" rtlCol="0" anchor="b" anchorCtr="0">
            <a:noAutofit/>
          </a:bodyPr>
          <a:p>
            <a:pPr>
              <a:spcBef>
                <a:spcPct val="0"/>
              </a:spcBef>
              <a:spcAft>
                <a:spcPct val="0"/>
              </a:spcAft>
            </a:pPr>
            <a:r>
              <a:rPr lang="en-US" altLang="en-US" b="1">
                <a:solidFill>
                  <a:srgbClr val="FFFFFF"/>
                </a:solidFill>
                <a:latin typeface="+mn-ea"/>
                <a:cs typeface="+mn-ea"/>
              </a:rPr>
              <a:t>1.</a:t>
            </a:r>
            <a:r>
              <a:rPr lang="zh-CN" altLang="en-US" b="1">
                <a:solidFill>
                  <a:srgbClr val="FFFFFF"/>
                </a:solidFill>
                <a:latin typeface="+mn-ea"/>
                <a:cs typeface="+mn-ea"/>
              </a:rPr>
              <a:t>分类整理待洗衣物</a:t>
            </a:r>
            <a:endParaRPr lang="zh-CN" altLang="en-US" b="1">
              <a:solidFill>
                <a:srgbClr val="FFFFFF"/>
              </a:solidFill>
              <a:latin typeface="+mn-ea"/>
              <a:cs typeface="+mn-ea"/>
            </a:endParaRPr>
          </a:p>
        </p:txBody>
      </p:sp>
      <p:sp useBgFill="1">
        <p:nvSpPr>
          <p:cNvPr id="73" name="对话框--3"/>
          <p:cNvSpPr/>
          <p:nvPr>
            <p:custDataLst>
              <p:tags r:id="rId6"/>
            </p:custDataLst>
          </p:nvPr>
        </p:nvSpPr>
        <p:spPr>
          <a:xfrm>
            <a:off x="539750" y="2794000"/>
            <a:ext cx="10025380" cy="1628140"/>
          </a:xfrm>
          <a:prstGeom prst="roundRect">
            <a:avLst/>
          </a:prstGeom>
          <a:ln w="3175" cap="flat" cmpd="sng" algn="ctr">
            <a:noFill/>
            <a:prstDash val="solid"/>
            <a:miter lim="800000"/>
            <a:headEnd type="none" w="med" len="med"/>
            <a:tailEnd type="none" w="med" len="med"/>
          </a:ln>
          <a:effectLst>
            <a:outerShdw blurRad="254000" dist="38100" dir="5400000" algn="t" rotWithShape="0">
              <a:schemeClr val="accent2">
                <a:alpha val="20067"/>
              </a:schemeClr>
            </a:outerShdw>
          </a:effectLst>
        </p:spPr>
        <p:style>
          <a:lnRef idx="2">
            <a:schemeClr val="accent1">
              <a:shade val="50000"/>
            </a:schemeClr>
          </a:lnRef>
          <a:fillRef idx="1">
            <a:schemeClr val="accent1"/>
          </a:fillRef>
          <a:effectRef idx="0">
            <a:schemeClr val="accent1"/>
          </a:effectRef>
          <a:fontRef idx="minor">
            <a:schemeClr val="lt1"/>
          </a:fontRef>
        </p:style>
        <p:txBody>
          <a:bodyPr>
            <a:noAutofit/>
          </a:bodyPr>
          <a:p>
            <a:endParaRPr lang="zh-CN" altLang="en-US">
              <a:solidFill>
                <a:schemeClr val="lt1"/>
              </a:solidFill>
            </a:endParaRPr>
          </a:p>
        </p:txBody>
      </p:sp>
      <p:sp>
        <p:nvSpPr>
          <p:cNvPr id="74" name="对话框-3"/>
          <p:cNvSpPr/>
          <p:nvPr>
            <p:custDataLst>
              <p:tags r:id="rId7"/>
            </p:custDataLst>
          </p:nvPr>
        </p:nvSpPr>
        <p:spPr>
          <a:xfrm>
            <a:off x="539750" y="2795270"/>
            <a:ext cx="10025380" cy="1626235"/>
          </a:xfrm>
          <a:prstGeom prst="roundRect">
            <a:avLst/>
          </a:prstGeom>
          <a:solidFill>
            <a:srgbClr val="FFFFFF">
              <a:alpha val="30000"/>
            </a:srgbClr>
          </a:solidFill>
          <a:ln w="3175" cap="flat" cmpd="sng" algn="ctr">
            <a:solidFill>
              <a:schemeClr val="accent2">
                <a:alpha val="2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a:noAutofit/>
          </a:bodyPr>
          <a:p>
            <a:endParaRPr lang="zh-CN" altLang="en-US">
              <a:solidFill>
                <a:schemeClr val="lt1"/>
              </a:solidFill>
            </a:endParaRPr>
          </a:p>
        </p:txBody>
      </p:sp>
      <p:sp>
        <p:nvSpPr>
          <p:cNvPr id="75" name="图形-3"/>
          <p:cNvSpPr/>
          <p:nvPr>
            <p:custDataLst>
              <p:tags r:id="rId8"/>
            </p:custDataLst>
          </p:nvPr>
        </p:nvSpPr>
        <p:spPr>
          <a:xfrm>
            <a:off x="830580" y="3042920"/>
            <a:ext cx="655955" cy="154305"/>
          </a:xfrm>
          <a:custGeom>
            <a:avLst/>
            <a:gdLst/>
            <a:ahLst/>
            <a:cxnLst/>
            <a:rect l="l" t="t" r="r" b="b"/>
            <a:pathLst>
              <a:path w="576072" h="493776">
                <a:moveTo>
                  <a:pt x="0" y="246888"/>
                </a:moveTo>
                <a:cubicBezTo>
                  <a:pt x="0" y="201168"/>
                  <a:pt x="9144" y="164592"/>
                  <a:pt x="27432" y="128016"/>
                </a:cubicBezTo>
                <a:cubicBezTo>
                  <a:pt x="45720" y="82296"/>
                  <a:pt x="73152" y="54864"/>
                  <a:pt x="109728" y="36576"/>
                </a:cubicBezTo>
                <a:cubicBezTo>
                  <a:pt x="146304" y="18288"/>
                  <a:pt x="182880" y="0"/>
                  <a:pt x="228600" y="0"/>
                </a:cubicBezTo>
                <a:cubicBezTo>
                  <a:pt x="237744" y="0"/>
                  <a:pt x="246888" y="9144"/>
                  <a:pt x="246888" y="9144"/>
                </a:cubicBezTo>
                <a:lnTo>
                  <a:pt x="246888" y="100584"/>
                </a:lnTo>
                <a:cubicBezTo>
                  <a:pt x="246888" y="100584"/>
                  <a:pt x="237744" y="109728"/>
                  <a:pt x="228600" y="109728"/>
                </a:cubicBezTo>
                <a:cubicBezTo>
                  <a:pt x="192024" y="109728"/>
                  <a:pt x="164592" y="128016"/>
                  <a:pt x="146304" y="146304"/>
                </a:cubicBezTo>
                <a:cubicBezTo>
                  <a:pt x="128016" y="173736"/>
                  <a:pt x="118872" y="201168"/>
                  <a:pt x="118872" y="246888"/>
                </a:cubicBezTo>
                <a:lnTo>
                  <a:pt x="118872" y="265176"/>
                </a:lnTo>
                <a:cubicBezTo>
                  <a:pt x="118872" y="265176"/>
                  <a:pt x="118872" y="274320"/>
                  <a:pt x="128016" y="274320"/>
                </a:cubicBezTo>
                <a:lnTo>
                  <a:pt x="219456" y="274320"/>
                </a:lnTo>
                <a:cubicBezTo>
                  <a:pt x="228600" y="274320"/>
                  <a:pt x="228600" y="283464"/>
                  <a:pt x="228600" y="283464"/>
                </a:cubicBezTo>
                <a:lnTo>
                  <a:pt x="228600" y="484632"/>
                </a:lnTo>
                <a:cubicBezTo>
                  <a:pt x="228600" y="493776"/>
                  <a:pt x="228600" y="493776"/>
                  <a:pt x="219456" y="493776"/>
                </a:cubicBezTo>
                <a:lnTo>
                  <a:pt x="9144" y="493776"/>
                </a:lnTo>
                <a:cubicBezTo>
                  <a:pt x="9144" y="493776"/>
                  <a:pt x="0" y="493776"/>
                  <a:pt x="0" y="484632"/>
                </a:cubicBezTo>
                <a:lnTo>
                  <a:pt x="0" y="246888"/>
                </a:lnTo>
                <a:moveTo>
                  <a:pt x="576072" y="100584"/>
                </a:moveTo>
                <a:cubicBezTo>
                  <a:pt x="576072" y="100584"/>
                  <a:pt x="566928" y="109728"/>
                  <a:pt x="557784" y="109728"/>
                </a:cubicBezTo>
                <a:cubicBezTo>
                  <a:pt x="521208" y="109728"/>
                  <a:pt x="493776" y="128016"/>
                  <a:pt x="475488" y="146304"/>
                </a:cubicBezTo>
                <a:cubicBezTo>
                  <a:pt x="457200" y="173736"/>
                  <a:pt x="448056" y="201168"/>
                  <a:pt x="448056" y="246888"/>
                </a:cubicBezTo>
                <a:lnTo>
                  <a:pt x="448056" y="265176"/>
                </a:lnTo>
                <a:cubicBezTo>
                  <a:pt x="448056" y="265176"/>
                  <a:pt x="448056" y="274320"/>
                  <a:pt x="457200" y="274320"/>
                </a:cubicBezTo>
                <a:lnTo>
                  <a:pt x="548640" y="274320"/>
                </a:lnTo>
                <a:cubicBezTo>
                  <a:pt x="557784" y="274320"/>
                  <a:pt x="557784" y="283464"/>
                  <a:pt x="557784" y="283464"/>
                </a:cubicBezTo>
                <a:lnTo>
                  <a:pt x="557784" y="484632"/>
                </a:lnTo>
                <a:cubicBezTo>
                  <a:pt x="557784" y="493776"/>
                  <a:pt x="557784" y="493776"/>
                  <a:pt x="548640" y="493776"/>
                </a:cubicBezTo>
                <a:lnTo>
                  <a:pt x="338328" y="493776"/>
                </a:lnTo>
                <a:cubicBezTo>
                  <a:pt x="338328" y="493776"/>
                  <a:pt x="329184" y="493776"/>
                  <a:pt x="329184" y="484632"/>
                </a:cubicBezTo>
                <a:lnTo>
                  <a:pt x="329184" y="246888"/>
                </a:lnTo>
                <a:cubicBezTo>
                  <a:pt x="329184" y="201168"/>
                  <a:pt x="338328" y="164592"/>
                  <a:pt x="356616" y="128016"/>
                </a:cubicBezTo>
                <a:cubicBezTo>
                  <a:pt x="374904" y="82296"/>
                  <a:pt x="402336" y="54864"/>
                  <a:pt x="438912" y="36576"/>
                </a:cubicBezTo>
                <a:cubicBezTo>
                  <a:pt x="475488" y="18288"/>
                  <a:pt x="512064" y="0"/>
                  <a:pt x="557784" y="0"/>
                </a:cubicBezTo>
                <a:cubicBezTo>
                  <a:pt x="566928" y="0"/>
                  <a:pt x="576072" y="9144"/>
                  <a:pt x="576072" y="9144"/>
                </a:cubicBezTo>
                <a:lnTo>
                  <a:pt x="576072" y="100584"/>
                </a:lnTo>
              </a:path>
            </a:pathLst>
          </a:custGeom>
          <a:solidFill>
            <a:schemeClr val="accent2">
              <a:lumMod val="60000"/>
              <a:lumOff val="40000"/>
            </a:schemeClr>
          </a:solidFill>
        </p:spPr>
        <p:txBody>
          <a:bodyPr>
            <a:noAutofit/>
          </a:bodyPr>
          <a:p>
            <a:endParaRPr lang="zh-CN" altLang="en-US">
              <a:solidFill>
                <a:schemeClr val="tx1"/>
              </a:solidFill>
            </a:endParaRPr>
          </a:p>
        </p:txBody>
      </p:sp>
      <p:sp>
        <p:nvSpPr>
          <p:cNvPr id="76" name="矩形 75"/>
          <p:cNvSpPr/>
          <p:nvPr>
            <p:custDataLst>
              <p:tags r:id="rId9"/>
            </p:custDataLst>
          </p:nvPr>
        </p:nvSpPr>
        <p:spPr>
          <a:xfrm>
            <a:off x="1276985" y="3485515"/>
            <a:ext cx="9157970" cy="588010"/>
          </a:xfrm>
          <a:prstGeom prst="rect">
            <a:avLst/>
          </a:prstGeom>
        </p:spPr>
        <p:txBody>
          <a:bodyPr wrap="square" lIns="0" tIns="0" rIns="0" bIns="0" anchor="ctr" anchorCtr="0">
            <a:noAutofit/>
          </a:bodyPr>
          <a:p>
            <a:pPr lvl="0" indent="0" algn="l" fontAlgn="auto">
              <a:lnSpc>
                <a:spcPct val="150000"/>
              </a:lnSpc>
              <a:buClrTx/>
              <a:buSzTx/>
              <a:buFontTx/>
            </a:pPr>
            <a:r>
              <a:rPr lang="zh-CN" altLang="en-US" sz="1600">
                <a:solidFill>
                  <a:schemeClr val="tx1">
                    <a:lumMod val="85000"/>
                    <a:lumOff val="15000"/>
                  </a:schemeClr>
                </a:solidFill>
                <a:latin typeface="+mn-ea"/>
                <a:cs typeface="+mn-ea"/>
              </a:rPr>
              <a:t>根据衣物的材质特性和脏污程度来决定是手洗还是机洗。精细材质或轻微污渍的衣物更适合手洗，以减少损伤；而厚重或污渍较多的衣物则可选择机洗。选择清洁方式后，应挑选适合的洗涤剂和辅助用品。</a:t>
            </a:r>
            <a:endParaRPr lang="zh-CN" altLang="en-US" sz="1600">
              <a:solidFill>
                <a:schemeClr val="tx1">
                  <a:lumMod val="85000"/>
                  <a:lumOff val="15000"/>
                </a:schemeClr>
              </a:solidFill>
              <a:latin typeface="+mn-ea"/>
              <a:cs typeface="+mn-ea"/>
            </a:endParaRPr>
          </a:p>
        </p:txBody>
      </p:sp>
      <p:sp>
        <p:nvSpPr>
          <p:cNvPr id="77" name="矩形 76"/>
          <p:cNvSpPr/>
          <p:nvPr>
            <p:custDataLst>
              <p:tags r:id="rId10"/>
            </p:custDataLst>
          </p:nvPr>
        </p:nvSpPr>
        <p:spPr>
          <a:xfrm>
            <a:off x="1487170" y="3088005"/>
            <a:ext cx="6437630" cy="341630"/>
          </a:xfrm>
          <a:prstGeom prst="rect">
            <a:avLst/>
          </a:prstGeom>
          <a:noFill/>
        </p:spPr>
        <p:txBody>
          <a:bodyPr wrap="square" lIns="0" tIns="0" rIns="0" bIns="0" rtlCol="0" anchor="b" anchorCtr="0">
            <a:noAutofit/>
          </a:bodyPr>
          <a:p>
            <a:pPr>
              <a:spcBef>
                <a:spcPct val="0"/>
              </a:spcBef>
              <a:spcAft>
                <a:spcPct val="0"/>
              </a:spcAft>
            </a:pPr>
            <a:r>
              <a:rPr lang="en-US" altLang="en-US" b="1">
                <a:solidFill>
                  <a:schemeClr val="tx1">
                    <a:lumMod val="85000"/>
                    <a:lumOff val="15000"/>
                  </a:schemeClr>
                </a:solidFill>
                <a:latin typeface="+mn-ea"/>
                <a:cs typeface="+mn-ea"/>
              </a:rPr>
              <a:t>2.</a:t>
            </a:r>
            <a:r>
              <a:rPr lang="zh-CN" altLang="en-US" b="1">
                <a:solidFill>
                  <a:schemeClr val="tx1">
                    <a:lumMod val="85000"/>
                    <a:lumOff val="15000"/>
                  </a:schemeClr>
                </a:solidFill>
                <a:latin typeface="+mn-ea"/>
                <a:cs typeface="+mn-ea"/>
              </a:rPr>
              <a:t>选择合适的清洁方式</a:t>
            </a:r>
            <a:endParaRPr lang="zh-CN" altLang="en-US" b="1">
              <a:solidFill>
                <a:schemeClr val="tx1">
                  <a:lumMod val="85000"/>
                  <a:lumOff val="15000"/>
                </a:schemeClr>
              </a:solidFill>
              <a:latin typeface="+mn-ea"/>
              <a:cs typeface="+mn-ea"/>
            </a:endParaRPr>
          </a:p>
        </p:txBody>
      </p:sp>
      <p:sp>
        <p:nvSpPr>
          <p:cNvPr id="78" name="对话框-2"/>
          <p:cNvSpPr/>
          <p:nvPr>
            <p:custDataLst>
              <p:tags r:id="rId11"/>
            </p:custDataLst>
          </p:nvPr>
        </p:nvSpPr>
        <p:spPr>
          <a:xfrm rot="10800000">
            <a:off x="1574165" y="4261485"/>
            <a:ext cx="10025380" cy="1628140"/>
          </a:xfrm>
          <a:prstGeom prst="roundRect">
            <a:avLst/>
          </a:prstGeom>
          <a:gradFill flip="none" rotWithShape="1">
            <a:gsLst>
              <a:gs pos="14000">
                <a:schemeClr val="accent1">
                  <a:alpha val="100000"/>
                </a:schemeClr>
              </a:gs>
              <a:gs pos="100000">
                <a:schemeClr val="accent1">
                  <a:lumMod val="75000"/>
                  <a:alpha val="100000"/>
                </a:schemeClr>
              </a:gs>
            </a:gsLst>
            <a:lin ang="0" scaled="1"/>
          </a:gradFill>
          <a:ln w="3175" cap="flat" cmpd="sng" algn="ctr">
            <a:solidFill>
              <a:schemeClr val="accent1">
                <a:alpha val="20000"/>
              </a:schemeClr>
            </a:solidFill>
            <a:prstDash val="solid"/>
            <a:miter lim="800000"/>
            <a:headEnd type="none" w="med" len="med"/>
            <a:tailEnd type="none" w="med" len="med"/>
          </a:ln>
          <a:effectLst>
            <a:outerShdw blurRad="63500" dist="38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lt1"/>
              </a:solidFill>
              <a:sym typeface="+mn-ea"/>
            </a:endParaRPr>
          </a:p>
        </p:txBody>
      </p:sp>
      <p:sp>
        <p:nvSpPr>
          <p:cNvPr id="79" name="图形-2"/>
          <p:cNvSpPr/>
          <p:nvPr>
            <p:custDataLst>
              <p:tags r:id="rId12"/>
            </p:custDataLst>
          </p:nvPr>
        </p:nvSpPr>
        <p:spPr>
          <a:xfrm>
            <a:off x="2028825" y="4486910"/>
            <a:ext cx="563880" cy="342265"/>
          </a:xfrm>
          <a:custGeom>
            <a:avLst/>
            <a:gdLst/>
            <a:ahLst/>
            <a:cxnLst/>
            <a:rect l="l" t="t" r="r" b="b"/>
            <a:pathLst>
              <a:path w="576072" h="493776">
                <a:moveTo>
                  <a:pt x="0" y="246888"/>
                </a:moveTo>
                <a:cubicBezTo>
                  <a:pt x="0" y="201168"/>
                  <a:pt x="9144" y="164592"/>
                  <a:pt x="27432" y="128016"/>
                </a:cubicBezTo>
                <a:cubicBezTo>
                  <a:pt x="45720" y="82296"/>
                  <a:pt x="73152" y="54864"/>
                  <a:pt x="109728" y="36576"/>
                </a:cubicBezTo>
                <a:cubicBezTo>
                  <a:pt x="146304" y="18288"/>
                  <a:pt x="182880" y="0"/>
                  <a:pt x="228600" y="0"/>
                </a:cubicBezTo>
                <a:cubicBezTo>
                  <a:pt x="237744" y="0"/>
                  <a:pt x="246888" y="9144"/>
                  <a:pt x="246888" y="9144"/>
                </a:cubicBezTo>
                <a:lnTo>
                  <a:pt x="246888" y="100584"/>
                </a:lnTo>
                <a:cubicBezTo>
                  <a:pt x="246888" y="100584"/>
                  <a:pt x="237744" y="109728"/>
                  <a:pt x="228600" y="109728"/>
                </a:cubicBezTo>
                <a:cubicBezTo>
                  <a:pt x="192024" y="109728"/>
                  <a:pt x="164592" y="128016"/>
                  <a:pt x="146304" y="146304"/>
                </a:cubicBezTo>
                <a:cubicBezTo>
                  <a:pt x="128016" y="173736"/>
                  <a:pt x="118872" y="201168"/>
                  <a:pt x="118872" y="246888"/>
                </a:cubicBezTo>
                <a:lnTo>
                  <a:pt x="118872" y="265176"/>
                </a:lnTo>
                <a:cubicBezTo>
                  <a:pt x="118872" y="265176"/>
                  <a:pt x="118872" y="274320"/>
                  <a:pt x="128016" y="274320"/>
                </a:cubicBezTo>
                <a:lnTo>
                  <a:pt x="219456" y="274320"/>
                </a:lnTo>
                <a:cubicBezTo>
                  <a:pt x="228600" y="274320"/>
                  <a:pt x="228600" y="283464"/>
                  <a:pt x="228600" y="283464"/>
                </a:cubicBezTo>
                <a:lnTo>
                  <a:pt x="228600" y="484632"/>
                </a:lnTo>
                <a:cubicBezTo>
                  <a:pt x="228600" y="493776"/>
                  <a:pt x="228600" y="493776"/>
                  <a:pt x="219456" y="493776"/>
                </a:cubicBezTo>
                <a:lnTo>
                  <a:pt x="9144" y="493776"/>
                </a:lnTo>
                <a:cubicBezTo>
                  <a:pt x="9144" y="493776"/>
                  <a:pt x="0" y="493776"/>
                  <a:pt x="0" y="484632"/>
                </a:cubicBezTo>
                <a:lnTo>
                  <a:pt x="0" y="246888"/>
                </a:lnTo>
                <a:moveTo>
                  <a:pt x="576072" y="100584"/>
                </a:moveTo>
                <a:cubicBezTo>
                  <a:pt x="576072" y="100584"/>
                  <a:pt x="566928" y="109728"/>
                  <a:pt x="557784" y="109728"/>
                </a:cubicBezTo>
                <a:cubicBezTo>
                  <a:pt x="521208" y="109728"/>
                  <a:pt x="493776" y="128016"/>
                  <a:pt x="475488" y="146304"/>
                </a:cubicBezTo>
                <a:cubicBezTo>
                  <a:pt x="457200" y="173736"/>
                  <a:pt x="448056" y="201168"/>
                  <a:pt x="448056" y="246888"/>
                </a:cubicBezTo>
                <a:lnTo>
                  <a:pt x="448056" y="265176"/>
                </a:lnTo>
                <a:cubicBezTo>
                  <a:pt x="448056" y="265176"/>
                  <a:pt x="448056" y="274320"/>
                  <a:pt x="457200" y="274320"/>
                </a:cubicBezTo>
                <a:lnTo>
                  <a:pt x="548640" y="274320"/>
                </a:lnTo>
                <a:cubicBezTo>
                  <a:pt x="557784" y="274320"/>
                  <a:pt x="557784" y="283464"/>
                  <a:pt x="557784" y="283464"/>
                </a:cubicBezTo>
                <a:lnTo>
                  <a:pt x="557784" y="484632"/>
                </a:lnTo>
                <a:cubicBezTo>
                  <a:pt x="557784" y="493776"/>
                  <a:pt x="557784" y="493776"/>
                  <a:pt x="548640" y="493776"/>
                </a:cubicBezTo>
                <a:lnTo>
                  <a:pt x="338328" y="493776"/>
                </a:lnTo>
                <a:cubicBezTo>
                  <a:pt x="338328" y="493776"/>
                  <a:pt x="329184" y="493776"/>
                  <a:pt x="329184" y="484632"/>
                </a:cubicBezTo>
                <a:lnTo>
                  <a:pt x="329184" y="246888"/>
                </a:lnTo>
                <a:cubicBezTo>
                  <a:pt x="329184" y="201168"/>
                  <a:pt x="338328" y="164592"/>
                  <a:pt x="356616" y="128016"/>
                </a:cubicBezTo>
                <a:cubicBezTo>
                  <a:pt x="374904" y="82296"/>
                  <a:pt x="402336" y="54864"/>
                  <a:pt x="438912" y="36576"/>
                </a:cubicBezTo>
                <a:cubicBezTo>
                  <a:pt x="475488" y="18288"/>
                  <a:pt x="512064" y="0"/>
                  <a:pt x="557784" y="0"/>
                </a:cubicBezTo>
                <a:cubicBezTo>
                  <a:pt x="566928" y="0"/>
                  <a:pt x="576072" y="9144"/>
                  <a:pt x="576072" y="9144"/>
                </a:cubicBezTo>
                <a:lnTo>
                  <a:pt x="576072" y="100584"/>
                </a:lnTo>
              </a:path>
            </a:pathLst>
          </a:custGeom>
          <a:solidFill>
            <a:schemeClr val="accent1">
              <a:lumMod val="20000"/>
              <a:lumOff val="80000"/>
              <a:alpha val="70000"/>
            </a:schemeClr>
          </a:solidFill>
        </p:spPr>
        <p:txBody>
          <a:bodyPr>
            <a:noAutofit/>
          </a:bodyPr>
          <a:p>
            <a:endParaRPr lang="zh-CN" altLang="en-US">
              <a:solidFill>
                <a:schemeClr val="tx1"/>
              </a:solidFill>
            </a:endParaRPr>
          </a:p>
        </p:txBody>
      </p:sp>
      <p:sp>
        <p:nvSpPr>
          <p:cNvPr id="80" name="矩形 79"/>
          <p:cNvSpPr/>
          <p:nvPr>
            <p:custDataLst>
              <p:tags r:id="rId13"/>
            </p:custDataLst>
          </p:nvPr>
        </p:nvSpPr>
        <p:spPr>
          <a:xfrm>
            <a:off x="2028825" y="4924425"/>
            <a:ext cx="9408160" cy="588010"/>
          </a:xfrm>
          <a:prstGeom prst="rect">
            <a:avLst/>
          </a:prstGeom>
        </p:spPr>
        <p:txBody>
          <a:bodyPr wrap="square" lIns="0" tIns="0" rIns="0" bIns="0" anchor="ctr" anchorCtr="0">
            <a:noAutofit/>
          </a:bodyPr>
          <a:p>
            <a:pPr algn="just">
              <a:lnSpc>
                <a:spcPct val="150000"/>
              </a:lnSpc>
              <a:spcBef>
                <a:spcPct val="0"/>
              </a:spcBef>
              <a:spcAft>
                <a:spcPct val="0"/>
              </a:spcAft>
            </a:pPr>
            <a:r>
              <a:rPr lang="zh-CN" altLang="en-US" sz="1600" dirty="0">
                <a:solidFill>
                  <a:srgbClr val="FFFFFF"/>
                </a:solidFill>
                <a:latin typeface="+mn-ea"/>
                <a:cs typeface="+mn-ea"/>
              </a:rPr>
              <a:t>手洗时应遵循正确的步骤，轻柔搓洗，避免用力过猛；机洗则需要设置合适的洗涤程序，如水温、转速等。在清洁过程中，应时刻注意衣物的状态，一旦发现异常，如衣物缠绕或颜色脱落，应立即处理。</a:t>
            </a:r>
            <a:endParaRPr lang="zh-CN" altLang="en-US" sz="1600" dirty="0">
              <a:solidFill>
                <a:srgbClr val="FFFFFF"/>
              </a:solidFill>
              <a:latin typeface="+mn-ea"/>
              <a:cs typeface="+mn-ea"/>
            </a:endParaRPr>
          </a:p>
        </p:txBody>
      </p:sp>
      <p:sp>
        <p:nvSpPr>
          <p:cNvPr id="81" name="矩形 80"/>
          <p:cNvSpPr/>
          <p:nvPr>
            <p:custDataLst>
              <p:tags r:id="rId14"/>
            </p:custDataLst>
          </p:nvPr>
        </p:nvSpPr>
        <p:spPr>
          <a:xfrm>
            <a:off x="2755265" y="4542155"/>
            <a:ext cx="6437630" cy="341630"/>
          </a:xfrm>
          <a:prstGeom prst="rect">
            <a:avLst/>
          </a:prstGeom>
          <a:noFill/>
        </p:spPr>
        <p:txBody>
          <a:bodyPr wrap="square" lIns="0" tIns="0" rIns="0" bIns="0" rtlCol="0" anchor="b" anchorCtr="0">
            <a:noAutofit/>
          </a:bodyPr>
          <a:p>
            <a:pPr>
              <a:spcBef>
                <a:spcPct val="0"/>
              </a:spcBef>
              <a:spcAft>
                <a:spcPct val="0"/>
              </a:spcAft>
            </a:pPr>
            <a:r>
              <a:rPr lang="en-US" altLang="en-US" b="1" dirty="0">
                <a:solidFill>
                  <a:srgbClr val="FFFFFF"/>
                </a:solidFill>
                <a:latin typeface="+mn-ea"/>
                <a:cs typeface="+mn-ea"/>
              </a:rPr>
              <a:t>3.</a:t>
            </a:r>
            <a:r>
              <a:rPr lang="zh-CN" altLang="en-US" b="1" dirty="0">
                <a:solidFill>
                  <a:srgbClr val="FFFFFF"/>
                </a:solidFill>
                <a:latin typeface="+mn-ea"/>
                <a:cs typeface="+mn-ea"/>
              </a:rPr>
              <a:t>进行衣物清洁操作</a:t>
            </a:r>
            <a:endParaRPr lang="zh-CN" altLang="en-US" b="1" dirty="0">
              <a:solidFill>
                <a:srgbClr val="FFFFFF"/>
              </a:solidFill>
              <a:latin typeface="+mn-ea"/>
              <a:cs typeface="+mn-ea"/>
            </a:endParaRPr>
          </a:p>
        </p:txBody>
      </p:sp>
    </p:spTree>
    <p:custDataLst>
      <p:tags r:id="rId15"/>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565275" y="443230"/>
            <a:ext cx="9956800" cy="441960"/>
          </a:xfrm>
        </p:spPr>
        <p:txBody>
          <a:bodyPr/>
          <a:p>
            <a:r>
              <a:rPr lang="en-US" altLang="en-US" sz="2800">
                <a:solidFill>
                  <a:schemeClr val="accent6">
                    <a:lumMod val="75000"/>
                  </a:schemeClr>
                </a:solidFill>
              </a:rPr>
              <a:t>（二）实践中的问题处理</a:t>
            </a:r>
            <a:endParaRPr lang="en-US" altLang="en-US" sz="2800">
              <a:solidFill>
                <a:schemeClr val="accent6">
                  <a:lumMod val="75000"/>
                </a:schemeClr>
              </a:solidFill>
            </a:endParaRPr>
          </a:p>
        </p:txBody>
      </p:sp>
      <p:sp>
        <p:nvSpPr>
          <p:cNvPr id="18" name="圆角矩形 1"/>
          <p:cNvSpPr/>
          <p:nvPr>
            <p:custDataLst>
              <p:tags r:id="rId2"/>
            </p:custDataLst>
          </p:nvPr>
        </p:nvSpPr>
        <p:spPr>
          <a:xfrm>
            <a:off x="646113" y="1166495"/>
            <a:ext cx="3376295" cy="4828540"/>
          </a:xfrm>
          <a:prstGeom prst="roundRect">
            <a:avLst>
              <a:gd name="adj" fmla="val 3766"/>
            </a:avLst>
          </a:prstGeom>
          <a:gradFill>
            <a:gsLst>
              <a:gs pos="0">
                <a:srgbClr val="FFFFFF">
                  <a:alpha val="10000"/>
                </a:srgbClr>
              </a:gs>
              <a:gs pos="100000">
                <a:srgbClr val="376FFF">
                  <a:alpha val="15000"/>
                </a:srgbClr>
              </a:gs>
            </a:gsLst>
            <a:lin ang="5400000" scaled="0"/>
          </a:gradFill>
          <a:ln w="12700" cap="flat" cmpd="sng" algn="ctr">
            <a:gradFill>
              <a:gsLst>
                <a:gs pos="50000">
                  <a:schemeClr val="accent1"/>
                </a:gs>
                <a:gs pos="0">
                  <a:schemeClr val="accent1">
                    <a:lumMod val="25000"/>
                    <a:lumOff val="75000"/>
                  </a:schemeClr>
                </a:gs>
                <a:gs pos="100000">
                  <a:schemeClr val="accent1">
                    <a:lumMod val="85000"/>
                  </a:schemeClr>
                </a:gs>
              </a:gsLst>
              <a:lin ang="5400000" scaled="0"/>
            </a:grad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13" name="任意多边形: 形状 1"/>
          <p:cNvSpPr/>
          <p:nvPr>
            <p:custDataLst>
              <p:tags r:id="rId3"/>
            </p:custDataLst>
          </p:nvPr>
        </p:nvSpPr>
        <p:spPr>
          <a:xfrm>
            <a:off x="1480503" y="11137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rgbClr val="376FFF">
              <a:lumMod val="50000"/>
            </a:srgb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4" name="任意多边形: 形状 3"/>
          <p:cNvSpPr/>
          <p:nvPr>
            <p:custDataLst>
              <p:tags r:id="rId4"/>
            </p:custDataLst>
          </p:nvPr>
        </p:nvSpPr>
        <p:spPr>
          <a:xfrm>
            <a:off x="2947988" y="11137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rgbClr val="376FFF">
              <a:lumMod val="50000"/>
            </a:srgb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5" name="任意多边形: 形状 4" descr="D:\51PPT模板网\51pptmoban.com\图片.jpg"/>
          <p:cNvSpPr/>
          <p:nvPr>
            <p:custDataLst>
              <p:tags r:id="rId5"/>
            </p:custDataLst>
          </p:nvPr>
        </p:nvSpPr>
        <p:spPr>
          <a:xfrm>
            <a:off x="1565593" y="1116965"/>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solidFill>
            <a:schemeClr val="accent2"/>
          </a:soli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cs typeface="+mn-ea"/>
              <a:sym typeface="+mn-lt"/>
            </a:endParaRPr>
          </a:p>
        </p:txBody>
      </p:sp>
      <p:sp>
        <p:nvSpPr>
          <p:cNvPr id="20" name="形状9"/>
          <p:cNvSpPr/>
          <p:nvPr>
            <p:custDataLst>
              <p:tags r:id="rId6"/>
            </p:custDataLst>
          </p:nvPr>
        </p:nvSpPr>
        <p:spPr>
          <a:xfrm>
            <a:off x="1705293" y="5995035"/>
            <a:ext cx="1259205" cy="50800"/>
          </a:xfrm>
          <a:prstGeom prst="roundRect">
            <a:avLst>
              <a:gd name="adj" fmla="val 50000"/>
            </a:avLst>
          </a:prstGeom>
          <a:solidFill>
            <a:schemeClr val="accent2"/>
          </a:solidFill>
          <a:ln w="3175" cap="flat" cmpd="sng" algn="ctr">
            <a:solidFill>
              <a:schemeClr val="accent1"/>
            </a:solidFill>
            <a:prstDash val="solid"/>
            <a:miter lim="800000"/>
          </a:ln>
          <a:effectLst>
            <a:outerShdw blurRad="127000" dist="63500" dir="3000000" algn="ctr" rotWithShape="0">
              <a:srgbClr val="FFFFFF">
                <a:lumMod val="50000"/>
                <a:alpha val="15000"/>
              </a:srgbClr>
            </a:outerShdw>
          </a:effectLst>
        </p:spPr>
        <p:style>
          <a:lnRef idx="2">
            <a:srgbClr val="376FFF">
              <a:shade val="15000"/>
            </a:srgbClr>
          </a:lnRef>
          <a:fillRef idx="1">
            <a:srgbClr val="376FFF"/>
          </a:fillRef>
          <a:effectRef idx="0">
            <a:srgbClr val="376FFF"/>
          </a:effectRef>
          <a:fontRef idx="minor">
            <a:srgbClr val="FFFFFF"/>
          </a:fontRef>
        </p:style>
        <p:txBody>
          <a:bodyPr wrap="square" rtlCol="0" anchor="ctr">
            <a:normAutofit/>
          </a:bodyPr>
          <a:p>
            <a:pPr algn="ctr"/>
            <a:endParaRPr lang="zh-CN" altLang="en-US" sz="900" b="1" dirty="0">
              <a:effectLst>
                <a:reflection blurRad="6350" stA="26000" endPos="60000" dist="30480" dir="5400000" sy="-100000" algn="bl" rotWithShape="0"/>
              </a:effectLst>
              <a:cs typeface="+mn-ea"/>
              <a:sym typeface="+mn-lt"/>
            </a:endParaRPr>
          </a:p>
        </p:txBody>
      </p:sp>
      <p:sp>
        <p:nvSpPr>
          <p:cNvPr id="10" name="矩形 9"/>
          <p:cNvSpPr/>
          <p:nvPr>
            <p:custDataLst>
              <p:tags r:id="rId7"/>
            </p:custDataLst>
          </p:nvPr>
        </p:nvSpPr>
        <p:spPr>
          <a:xfrm>
            <a:off x="863918" y="2334895"/>
            <a:ext cx="294195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rPr>
              <a:t>如果衣物出现轻微褪色，可以在洗涤水中加入适量的盐或白醋帮助固色。对于已经褪色的衣物，可以尝试使用同色染料进行补色。为预防衣物褪色，应避免长时间暴晒，并在洗涤时使用防褪色洗涤剂。特别是新衣物，建议初次洗涤时使用冷水加盐浸泡，以减少褪色风险。</a:t>
            </a:r>
            <a:endParaRPr lang="zh-CN" altLang="en-US" sz="1600" dirty="0">
              <a:ln>
                <a:noFill/>
                <a:prstDash val="sysDot"/>
              </a:ln>
              <a:solidFill>
                <a:srgbClr val="000000">
                  <a:lumMod val="85000"/>
                  <a:lumOff val="15000"/>
                </a:srgbClr>
              </a:solidFill>
              <a:latin typeface="+mn-ea"/>
              <a:cs typeface="+mn-ea"/>
            </a:endParaRPr>
          </a:p>
        </p:txBody>
      </p:sp>
      <p:sp>
        <p:nvSpPr>
          <p:cNvPr id="44" name="标题"/>
          <p:cNvSpPr txBox="1"/>
          <p:nvPr>
            <p:custDataLst>
              <p:tags r:id="rId8"/>
            </p:custDataLst>
          </p:nvPr>
        </p:nvSpPr>
        <p:spPr>
          <a:xfrm>
            <a:off x="863918" y="1520825"/>
            <a:ext cx="2941955" cy="609600"/>
          </a:xfrm>
          <a:prstGeom prst="rect">
            <a:avLst/>
          </a:prstGeom>
          <a:noFill/>
        </p:spPr>
        <p:txBody>
          <a:bodyPr wrap="square" lIns="0" tIns="0" rIns="0" bIns="0" rtlCol="0" anchor="ctr">
            <a:noAutofit/>
            <a:scene3d>
              <a:camera prst="orthographicFront"/>
              <a:lightRig rig="soft" dir="t">
                <a:rot lat="0" lon="0" rev="15600000"/>
              </a:lightRig>
            </a:scene3d>
            <a:sp3d extrusionH="57150" prstMaterial="softEdge">
              <a:bevelT w="25400" h="38100"/>
            </a:sp3d>
          </a:bodyPr>
          <a:p>
            <a:pPr algn="ctr"/>
            <a:r>
              <a:rPr lang="en-US" altLang="en-US" b="1" spc="300">
                <a:solidFill>
                  <a:schemeClr val="accent4"/>
                </a:solidFill>
                <a:effectLst/>
                <a:latin typeface="+mn-ea"/>
              </a:rPr>
              <a:t>1.</a:t>
            </a:r>
            <a:r>
              <a:rPr lang="zh-CN" altLang="en-US" b="1" spc="300">
                <a:solidFill>
                  <a:schemeClr val="accent4"/>
                </a:solidFill>
                <a:effectLst/>
                <a:latin typeface="+mn-ea"/>
              </a:rPr>
              <a:t>处理衣物褪色问题</a:t>
            </a:r>
            <a:endParaRPr lang="zh-CN" altLang="en-US" b="1" spc="300">
              <a:solidFill>
                <a:schemeClr val="accent4"/>
              </a:solidFill>
              <a:effectLst/>
              <a:latin typeface="+mn-ea"/>
            </a:endParaRPr>
          </a:p>
        </p:txBody>
      </p:sp>
      <p:cxnSp>
        <p:nvCxnSpPr>
          <p:cNvPr id="60" name="直接连接符 59"/>
          <p:cNvCxnSpPr/>
          <p:nvPr>
            <p:custDataLst>
              <p:tags r:id="rId9"/>
            </p:custDataLst>
          </p:nvPr>
        </p:nvCxnSpPr>
        <p:spPr>
          <a:xfrm>
            <a:off x="863918" y="2232660"/>
            <a:ext cx="2887345" cy="0"/>
          </a:xfrm>
          <a:prstGeom prst="line">
            <a:avLst/>
          </a:prstGeom>
          <a:noFill/>
          <a:ln w="19050" cap="flat" cmpd="sng" algn="ctr">
            <a:solidFill>
              <a:schemeClr val="accent1"/>
            </a:solidFill>
            <a:prstDash val="solid"/>
            <a:miter lim="800000"/>
          </a:ln>
          <a:effectLst>
            <a:outerShdw blurRad="50800" dist="25400" dir="5400000" algn="t" rotWithShape="0">
              <a:srgbClr val="376FFF">
                <a:lumMod val="75000"/>
                <a:alpha val="16000"/>
              </a:srgbClr>
            </a:outerShdw>
          </a:effectLst>
        </p:spPr>
        <p:style>
          <a:lnRef idx="2">
            <a:srgbClr val="376FFF"/>
          </a:lnRef>
          <a:fillRef idx="0">
            <a:srgbClr val="FFFFFF"/>
          </a:fillRef>
          <a:effectRef idx="0">
            <a:srgbClr val="FFFFFF"/>
          </a:effectRef>
          <a:fontRef idx="minor">
            <a:srgbClr val="000000"/>
          </a:fontRef>
        </p:style>
      </p:cxnSp>
      <p:sp>
        <p:nvSpPr>
          <p:cNvPr id="31" name="圆角矩形 1"/>
          <p:cNvSpPr/>
          <p:nvPr>
            <p:custDataLst>
              <p:tags r:id="rId10"/>
            </p:custDataLst>
          </p:nvPr>
        </p:nvSpPr>
        <p:spPr>
          <a:xfrm>
            <a:off x="8052753" y="1165860"/>
            <a:ext cx="3376295" cy="4828540"/>
          </a:xfrm>
          <a:prstGeom prst="roundRect">
            <a:avLst>
              <a:gd name="adj" fmla="val 3766"/>
            </a:avLst>
          </a:prstGeom>
          <a:gradFill>
            <a:gsLst>
              <a:gs pos="0">
                <a:srgbClr val="FFFFFF">
                  <a:alpha val="10000"/>
                </a:srgbClr>
              </a:gs>
              <a:gs pos="100000">
                <a:srgbClr val="376FFF">
                  <a:alpha val="15000"/>
                </a:srgbClr>
              </a:gs>
            </a:gsLst>
            <a:lin ang="5400000" scaled="0"/>
          </a:gradFill>
          <a:ln w="12700" cap="flat" cmpd="sng" algn="ctr">
            <a:solidFill>
              <a:schemeClr val="accent1">
                <a:alpha val="55000"/>
              </a:schemeClr>
            </a:solid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3" name="任意多边形: 形状 1"/>
          <p:cNvSpPr/>
          <p:nvPr>
            <p:custDataLst>
              <p:tags r:id="rId11"/>
            </p:custDataLst>
          </p:nvPr>
        </p:nvSpPr>
        <p:spPr>
          <a:xfrm>
            <a:off x="8887143" y="1113155"/>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rgbClr val="376FFF">
              <a:lumMod val="50000"/>
            </a:srgb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34" name="任意多边形: 形状 3"/>
          <p:cNvSpPr/>
          <p:nvPr>
            <p:custDataLst>
              <p:tags r:id="rId12"/>
            </p:custDataLst>
          </p:nvPr>
        </p:nvSpPr>
        <p:spPr>
          <a:xfrm>
            <a:off x="10354628" y="1113155"/>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rgbClr val="376FFF">
              <a:lumMod val="50000"/>
            </a:srgb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35" name="任意多边形: 形状 4" descr="D:\51PPT模板网\51pptmoban.com\图片.jpg"/>
          <p:cNvSpPr/>
          <p:nvPr>
            <p:custDataLst>
              <p:tags r:id="rId13"/>
            </p:custDataLst>
          </p:nvPr>
        </p:nvSpPr>
        <p:spPr>
          <a:xfrm>
            <a:off x="8972233" y="1116330"/>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solidFill>
            <a:schemeClr val="accent2"/>
          </a:soli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cs typeface="+mn-ea"/>
              <a:sym typeface="+mn-lt"/>
            </a:endParaRPr>
          </a:p>
        </p:txBody>
      </p:sp>
      <p:sp>
        <p:nvSpPr>
          <p:cNvPr id="36" name="形状9"/>
          <p:cNvSpPr/>
          <p:nvPr>
            <p:custDataLst>
              <p:tags r:id="rId14"/>
            </p:custDataLst>
          </p:nvPr>
        </p:nvSpPr>
        <p:spPr>
          <a:xfrm>
            <a:off x="9111933" y="5994400"/>
            <a:ext cx="1259205" cy="50800"/>
          </a:xfrm>
          <a:prstGeom prst="roundRect">
            <a:avLst>
              <a:gd name="adj" fmla="val 50000"/>
            </a:avLst>
          </a:prstGeom>
          <a:solidFill>
            <a:schemeClr val="accent2"/>
          </a:solidFill>
          <a:ln w="3175" cap="flat" cmpd="sng" algn="ctr">
            <a:noFill/>
            <a:prstDash val="solid"/>
            <a:miter lim="800000"/>
          </a:ln>
          <a:effectLst>
            <a:outerShdw blurRad="127000" dist="63500" dir="3000000" algn="ctr" rotWithShape="0">
              <a:srgbClr val="FFFFFF">
                <a:lumMod val="50000"/>
                <a:alpha val="15000"/>
              </a:srgbClr>
            </a:outerShdw>
          </a:effectLst>
        </p:spPr>
        <p:style>
          <a:lnRef idx="2">
            <a:srgbClr val="376FFF">
              <a:shade val="15000"/>
            </a:srgbClr>
          </a:lnRef>
          <a:fillRef idx="1">
            <a:srgbClr val="376FFF"/>
          </a:fillRef>
          <a:effectRef idx="0">
            <a:srgbClr val="376FFF"/>
          </a:effectRef>
          <a:fontRef idx="minor">
            <a:srgbClr val="FFFFFF"/>
          </a:fontRef>
        </p:style>
        <p:txBody>
          <a:bodyPr wrap="square" rtlCol="0" anchor="ctr">
            <a:normAutofit/>
          </a:bodyPr>
          <a:p>
            <a:pPr algn="ctr"/>
            <a:endParaRPr lang="zh-CN" altLang="en-US" sz="900" b="1" dirty="0">
              <a:effectLst>
                <a:reflection blurRad="6350" stA="26000" endPos="60000" dist="30480" dir="5400000" sy="-100000" algn="bl" rotWithShape="0"/>
              </a:effectLst>
              <a:cs typeface="+mn-ea"/>
              <a:sym typeface="+mn-lt"/>
            </a:endParaRPr>
          </a:p>
        </p:txBody>
      </p:sp>
      <p:sp>
        <p:nvSpPr>
          <p:cNvPr id="37" name="矩形 36"/>
          <p:cNvSpPr/>
          <p:nvPr>
            <p:custDataLst>
              <p:tags r:id="rId15"/>
            </p:custDataLst>
          </p:nvPr>
        </p:nvSpPr>
        <p:spPr>
          <a:xfrm>
            <a:off x="8270558" y="2334260"/>
            <a:ext cx="294195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rgbClr val="000000">
                    <a:lumMod val="85000"/>
                    <a:lumOff val="15000"/>
                  </a:srgbClr>
                </a:solidFill>
                <a:latin typeface="+mn-ea"/>
                <a:cs typeface="+mn-ea"/>
              </a:rPr>
              <a:t>对于难以清洗的顽固污渍，可以先进行重复的预处理步骤，比如局部搓洗或使用温水浸泡。如果污渍仍然顽固，可以使用专业的去渍剂。若自行处理后污渍仍未去除，建议咨询专业洗衣店，利用其特殊工艺进行处理，以免不当操作对衣物造成进一步的损伤。</a:t>
            </a:r>
            <a:endParaRPr lang="zh-CN" altLang="en-US" sz="1600">
              <a:ln>
                <a:noFill/>
                <a:prstDash val="sysDot"/>
              </a:ln>
              <a:solidFill>
                <a:srgbClr val="000000">
                  <a:lumMod val="85000"/>
                  <a:lumOff val="15000"/>
                </a:srgbClr>
              </a:solidFill>
              <a:latin typeface="+mn-ea"/>
              <a:cs typeface="+mn-ea"/>
            </a:endParaRPr>
          </a:p>
        </p:txBody>
      </p:sp>
      <p:sp>
        <p:nvSpPr>
          <p:cNvPr id="38" name="标题"/>
          <p:cNvSpPr txBox="1"/>
          <p:nvPr>
            <p:custDataLst>
              <p:tags r:id="rId16"/>
            </p:custDataLst>
          </p:nvPr>
        </p:nvSpPr>
        <p:spPr>
          <a:xfrm>
            <a:off x="8270558" y="1520190"/>
            <a:ext cx="2941955" cy="609600"/>
          </a:xfrm>
          <a:prstGeom prst="rect">
            <a:avLst/>
          </a:prstGeom>
          <a:noFill/>
        </p:spPr>
        <p:txBody>
          <a:bodyPr wrap="square" lIns="0" tIns="0" rIns="0" bIns="0" rtlCol="0" anchor="ctr">
            <a:noAutofit/>
            <a:scene3d>
              <a:camera prst="orthographicFront"/>
              <a:lightRig rig="soft" dir="t">
                <a:rot lat="0" lon="0" rev="15600000"/>
              </a:lightRig>
            </a:scene3d>
            <a:sp3d extrusionH="57150" prstMaterial="softEdge">
              <a:bevelT w="25400" h="38100"/>
            </a:sp3d>
          </a:bodyPr>
          <a:p>
            <a:pPr algn="ctr"/>
            <a:r>
              <a:rPr lang="en-US" altLang="en-US" b="1" spc="300">
                <a:solidFill>
                  <a:schemeClr val="accent4"/>
                </a:solidFill>
                <a:effectLst/>
                <a:latin typeface="+mn-ea"/>
              </a:rPr>
              <a:t>3.</a:t>
            </a:r>
            <a:r>
              <a:rPr lang="zh-CN" altLang="en-US" b="1" spc="300">
                <a:solidFill>
                  <a:schemeClr val="accent4"/>
                </a:solidFill>
                <a:effectLst/>
                <a:latin typeface="+mn-ea"/>
              </a:rPr>
              <a:t>解决顽固污渍清洗</a:t>
            </a:r>
            <a:endParaRPr lang="zh-CN" altLang="en-US" b="1" spc="300">
              <a:solidFill>
                <a:schemeClr val="accent4"/>
              </a:solidFill>
              <a:effectLst/>
              <a:latin typeface="+mn-ea"/>
            </a:endParaRPr>
          </a:p>
          <a:p>
            <a:pPr algn="ctr"/>
            <a:r>
              <a:rPr lang="zh-CN" altLang="en-US" b="1" spc="300">
                <a:solidFill>
                  <a:schemeClr val="accent4"/>
                </a:solidFill>
                <a:effectLst/>
                <a:latin typeface="+mn-ea"/>
              </a:rPr>
              <a:t>不掉的问题</a:t>
            </a:r>
            <a:endParaRPr lang="zh-CN" altLang="en-US" b="1" spc="300">
              <a:solidFill>
                <a:schemeClr val="accent4"/>
              </a:solidFill>
              <a:effectLst/>
              <a:latin typeface="+mn-ea"/>
            </a:endParaRPr>
          </a:p>
        </p:txBody>
      </p:sp>
      <p:cxnSp>
        <p:nvCxnSpPr>
          <p:cNvPr id="4" name="直接连接符 3"/>
          <p:cNvCxnSpPr/>
          <p:nvPr>
            <p:custDataLst>
              <p:tags r:id="rId17"/>
            </p:custDataLst>
          </p:nvPr>
        </p:nvCxnSpPr>
        <p:spPr>
          <a:xfrm>
            <a:off x="8270558" y="2232025"/>
            <a:ext cx="2887345" cy="0"/>
          </a:xfrm>
          <a:prstGeom prst="line">
            <a:avLst/>
          </a:prstGeom>
          <a:noFill/>
          <a:ln w="19050" cap="flat" cmpd="sng" algn="ctr">
            <a:solidFill>
              <a:schemeClr val="accent1"/>
            </a:solidFill>
            <a:prstDash val="solid"/>
            <a:miter lim="800000"/>
          </a:ln>
          <a:effectLst>
            <a:outerShdw blurRad="50800" dist="25400" dir="5400000" algn="t" rotWithShape="0">
              <a:srgbClr val="376FFF">
                <a:lumMod val="75000"/>
                <a:alpha val="16000"/>
              </a:srgbClr>
            </a:outerShdw>
          </a:effectLst>
        </p:spPr>
        <p:style>
          <a:lnRef idx="2">
            <a:srgbClr val="376FFF"/>
          </a:lnRef>
          <a:fillRef idx="0">
            <a:srgbClr val="FFFFFF"/>
          </a:fillRef>
          <a:effectRef idx="0">
            <a:srgbClr val="FFFFFF"/>
          </a:effectRef>
          <a:fontRef idx="minor">
            <a:srgbClr val="000000"/>
          </a:fontRef>
        </p:style>
      </p:cxnSp>
      <p:sp>
        <p:nvSpPr>
          <p:cNvPr id="41" name="圆角矩形 1"/>
          <p:cNvSpPr/>
          <p:nvPr>
            <p:custDataLst>
              <p:tags r:id="rId18"/>
            </p:custDataLst>
          </p:nvPr>
        </p:nvSpPr>
        <p:spPr>
          <a:xfrm>
            <a:off x="4349433" y="1163320"/>
            <a:ext cx="3376295" cy="4828540"/>
          </a:xfrm>
          <a:prstGeom prst="roundRect">
            <a:avLst>
              <a:gd name="adj" fmla="val 3766"/>
            </a:avLst>
          </a:prstGeom>
          <a:gradFill>
            <a:gsLst>
              <a:gs pos="0">
                <a:srgbClr val="FFFFFF">
                  <a:alpha val="10000"/>
                </a:srgbClr>
              </a:gs>
              <a:gs pos="100000">
                <a:srgbClr val="376FFF">
                  <a:alpha val="15000"/>
                </a:srgbClr>
              </a:gs>
            </a:gsLst>
            <a:lin ang="5400000" scaled="0"/>
          </a:gradFill>
          <a:ln w="12700" cap="flat" cmpd="sng" algn="ctr">
            <a:solidFill>
              <a:schemeClr val="accent1">
                <a:alpha val="55000"/>
              </a:schemeClr>
            </a:solid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43" name="任意多边形: 形状 1"/>
          <p:cNvSpPr/>
          <p:nvPr>
            <p:custDataLst>
              <p:tags r:id="rId19"/>
            </p:custDataLst>
          </p:nvPr>
        </p:nvSpPr>
        <p:spPr>
          <a:xfrm>
            <a:off x="5183823" y="1110615"/>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rgbClr val="376FFF">
              <a:lumMod val="50000"/>
            </a:srgb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45" name="任意多边形: 形状 3"/>
          <p:cNvSpPr/>
          <p:nvPr>
            <p:custDataLst>
              <p:tags r:id="rId20"/>
            </p:custDataLst>
          </p:nvPr>
        </p:nvSpPr>
        <p:spPr>
          <a:xfrm>
            <a:off x="6651308" y="1110615"/>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rgbClr val="376FFF">
              <a:lumMod val="50000"/>
            </a:srgb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46" name="任意多边形: 形状 4" descr="D:\51PPT模板网\51pptmoban.com\图片.jpg"/>
          <p:cNvSpPr/>
          <p:nvPr>
            <p:custDataLst>
              <p:tags r:id="rId21"/>
            </p:custDataLst>
          </p:nvPr>
        </p:nvSpPr>
        <p:spPr>
          <a:xfrm>
            <a:off x="5268913" y="1113790"/>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solidFill>
            <a:schemeClr val="accent2"/>
          </a:soli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cs typeface="+mn-ea"/>
              <a:sym typeface="+mn-lt"/>
            </a:endParaRPr>
          </a:p>
        </p:txBody>
      </p:sp>
      <p:sp>
        <p:nvSpPr>
          <p:cNvPr id="47" name="形状9"/>
          <p:cNvSpPr/>
          <p:nvPr>
            <p:custDataLst>
              <p:tags r:id="rId22"/>
            </p:custDataLst>
          </p:nvPr>
        </p:nvSpPr>
        <p:spPr>
          <a:xfrm>
            <a:off x="5407978" y="5991860"/>
            <a:ext cx="1259205" cy="50800"/>
          </a:xfrm>
          <a:prstGeom prst="roundRect">
            <a:avLst>
              <a:gd name="adj" fmla="val 50000"/>
            </a:avLst>
          </a:prstGeom>
          <a:solidFill>
            <a:schemeClr val="accent2"/>
          </a:solidFill>
          <a:ln w="3175" cap="flat" cmpd="sng" algn="ctr">
            <a:solidFill>
              <a:schemeClr val="accent1"/>
            </a:solidFill>
            <a:prstDash val="solid"/>
            <a:miter lim="800000"/>
          </a:ln>
          <a:effectLst>
            <a:outerShdw blurRad="127000" dist="63500" dir="3000000" algn="ctr" rotWithShape="0">
              <a:srgbClr val="FFFFFF">
                <a:lumMod val="50000"/>
                <a:alpha val="15000"/>
              </a:srgbClr>
            </a:outerShdw>
          </a:effectLst>
        </p:spPr>
        <p:style>
          <a:lnRef idx="2">
            <a:srgbClr val="376FFF">
              <a:shade val="15000"/>
            </a:srgbClr>
          </a:lnRef>
          <a:fillRef idx="1">
            <a:srgbClr val="376FFF"/>
          </a:fillRef>
          <a:effectRef idx="0">
            <a:srgbClr val="376FFF"/>
          </a:effectRef>
          <a:fontRef idx="minor">
            <a:srgbClr val="FFFFFF"/>
          </a:fontRef>
        </p:style>
        <p:txBody>
          <a:bodyPr wrap="square" rtlCol="0" anchor="ctr">
            <a:normAutofit/>
          </a:bodyPr>
          <a:p>
            <a:pPr algn="ctr"/>
            <a:endParaRPr lang="zh-CN" altLang="en-US" sz="900" b="1" dirty="0">
              <a:effectLst>
                <a:reflection blurRad="6350" stA="26000" endPos="60000" dist="30480" dir="5400000" sy="-100000" algn="bl" rotWithShape="0"/>
              </a:effectLst>
              <a:cs typeface="+mn-ea"/>
              <a:sym typeface="+mn-lt"/>
            </a:endParaRPr>
          </a:p>
        </p:txBody>
      </p:sp>
      <p:sp>
        <p:nvSpPr>
          <p:cNvPr id="48" name="矩形 47"/>
          <p:cNvSpPr/>
          <p:nvPr>
            <p:custDataLst>
              <p:tags r:id="rId23"/>
            </p:custDataLst>
          </p:nvPr>
        </p:nvSpPr>
        <p:spPr>
          <a:xfrm>
            <a:off x="4566603" y="2331720"/>
            <a:ext cx="294195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rgbClr val="000000">
                    <a:lumMod val="85000"/>
                    <a:lumOff val="15000"/>
                  </a:srgbClr>
                </a:solidFill>
                <a:latin typeface="+mn-ea"/>
                <a:cs typeface="+mn-ea"/>
              </a:rPr>
              <a:t>对于羊毛或针织类衣物出现的变形问题，可以采用蒸汽熨烫或湿水整形法来恢复原状。在洗涤过程中，避免大力拧干衣物，应选择平铺晾干的方式。同时，选择合适的洗涤程序和力度，可以有效减少衣物变形的可能性。</a:t>
            </a:r>
            <a:endParaRPr lang="zh-CN" altLang="en-US" sz="1600">
              <a:ln>
                <a:noFill/>
                <a:prstDash val="sysDot"/>
              </a:ln>
              <a:solidFill>
                <a:srgbClr val="000000">
                  <a:lumMod val="85000"/>
                  <a:lumOff val="15000"/>
                </a:srgbClr>
              </a:solidFill>
              <a:latin typeface="+mn-ea"/>
              <a:cs typeface="+mn-ea"/>
            </a:endParaRPr>
          </a:p>
        </p:txBody>
      </p:sp>
      <p:sp>
        <p:nvSpPr>
          <p:cNvPr id="49" name="标题"/>
          <p:cNvSpPr txBox="1"/>
          <p:nvPr>
            <p:custDataLst>
              <p:tags r:id="rId24"/>
            </p:custDataLst>
          </p:nvPr>
        </p:nvSpPr>
        <p:spPr>
          <a:xfrm>
            <a:off x="4566603" y="1517650"/>
            <a:ext cx="2941955" cy="609600"/>
          </a:xfrm>
          <a:prstGeom prst="rect">
            <a:avLst/>
          </a:prstGeom>
          <a:noFill/>
        </p:spPr>
        <p:txBody>
          <a:bodyPr wrap="square" lIns="0" tIns="0" rIns="0" bIns="0" rtlCol="0" anchor="ctr">
            <a:noAutofit/>
            <a:scene3d>
              <a:camera prst="orthographicFront"/>
              <a:lightRig rig="soft" dir="t">
                <a:rot lat="0" lon="0" rev="15600000"/>
              </a:lightRig>
            </a:scene3d>
            <a:sp3d extrusionH="57150" prstMaterial="softEdge">
              <a:bevelT w="25400" h="38100"/>
            </a:sp3d>
          </a:bodyPr>
          <a:p>
            <a:pPr algn="ctr"/>
            <a:r>
              <a:rPr lang="en-US" altLang="en-US" b="1" spc="300">
                <a:solidFill>
                  <a:schemeClr val="accent4"/>
                </a:solidFill>
                <a:effectLst/>
                <a:latin typeface="+mn-ea"/>
              </a:rPr>
              <a:t>2.</a:t>
            </a:r>
            <a:r>
              <a:rPr lang="zh-CN" altLang="en-US" b="1" spc="300">
                <a:solidFill>
                  <a:schemeClr val="accent4"/>
                </a:solidFill>
                <a:effectLst/>
                <a:latin typeface="+mn-ea"/>
              </a:rPr>
              <a:t>应对衣物变形的情况</a:t>
            </a:r>
            <a:endParaRPr lang="zh-CN" altLang="en-US" b="1" spc="300">
              <a:solidFill>
                <a:schemeClr val="accent4"/>
              </a:solidFill>
              <a:effectLst/>
              <a:latin typeface="+mn-ea"/>
            </a:endParaRPr>
          </a:p>
        </p:txBody>
      </p:sp>
      <p:cxnSp>
        <p:nvCxnSpPr>
          <p:cNvPr id="50" name="直接连接符 49"/>
          <p:cNvCxnSpPr/>
          <p:nvPr>
            <p:custDataLst>
              <p:tags r:id="rId25"/>
            </p:custDataLst>
          </p:nvPr>
        </p:nvCxnSpPr>
        <p:spPr>
          <a:xfrm>
            <a:off x="4593908" y="2229485"/>
            <a:ext cx="2887345" cy="0"/>
          </a:xfrm>
          <a:prstGeom prst="line">
            <a:avLst/>
          </a:prstGeom>
          <a:noFill/>
          <a:ln w="19050" cap="flat" cmpd="sng" algn="ctr">
            <a:solidFill>
              <a:schemeClr val="accent1"/>
            </a:solidFill>
            <a:prstDash val="solid"/>
            <a:miter lim="800000"/>
          </a:ln>
          <a:effectLst>
            <a:outerShdw blurRad="50800" dist="25400" dir="5400000" algn="t" rotWithShape="0">
              <a:srgbClr val="376FFF">
                <a:lumMod val="75000"/>
                <a:alpha val="16000"/>
              </a:srgbClr>
            </a:outerShdw>
          </a:effectLst>
        </p:spPr>
        <p:style>
          <a:lnRef idx="2">
            <a:srgbClr val="376FFF"/>
          </a:lnRef>
          <a:fillRef idx="0">
            <a:srgbClr val="FFFFFF"/>
          </a:fillRef>
          <a:effectRef idx="0">
            <a:srgbClr val="FFFFFF"/>
          </a:effectRef>
          <a:fontRef idx="minor">
            <a:srgbClr val="000000"/>
          </a:fontRef>
        </p:style>
      </p:cxnSp>
    </p:spTree>
    <p:custDataLst>
      <p:tags r:id="rId26"/>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任务四　</a:t>
            </a:r>
            <a:br>
              <a:rPr lang="zh-CN" altLang="en-US" sz="6600">
                <a:solidFill>
                  <a:schemeClr val="accent1">
                    <a:lumMod val="50000"/>
                  </a:schemeClr>
                </a:solidFill>
              </a:rPr>
            </a:br>
            <a:r>
              <a:rPr lang="zh-CN" altLang="en-US" sz="6600">
                <a:solidFill>
                  <a:schemeClr val="accent1">
                    <a:lumMod val="50000"/>
                  </a:schemeClr>
                </a:solidFill>
              </a:rPr>
              <a:t>熨烫衣物</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565275" y="443230"/>
            <a:ext cx="9956800" cy="441960"/>
          </a:xfrm>
        </p:spPr>
        <p:txBody>
          <a:bodyPr/>
          <a:p>
            <a:pPr>
              <a:lnSpc>
                <a:spcPct val="110000"/>
              </a:lnSpc>
            </a:pPr>
            <a:r>
              <a:rPr lang="zh-CN" altLang="en-US" sz="3600">
                <a:solidFill>
                  <a:schemeClr val="accent6">
                    <a:lumMod val="75000"/>
                  </a:schemeClr>
                </a:solidFill>
              </a:rPr>
              <a:t>一、学习知识</a:t>
            </a:r>
            <a:br>
              <a:rPr lang="zh-CN" altLang="en-US" sz="2800">
                <a:solidFill>
                  <a:schemeClr val="accent6">
                    <a:lumMod val="75000"/>
                  </a:schemeClr>
                </a:solidFill>
              </a:rPr>
            </a:br>
            <a:r>
              <a:rPr lang="zh-CN" altLang="en-US" sz="2800">
                <a:solidFill>
                  <a:schemeClr val="accent6">
                    <a:lumMod val="75000"/>
                  </a:schemeClr>
                </a:solidFill>
              </a:rPr>
              <a:t>（一）熨烫原理</a:t>
            </a:r>
            <a:endParaRPr lang="en-US" altLang="en-US" sz="2800">
              <a:solidFill>
                <a:schemeClr val="accent6">
                  <a:lumMod val="75000"/>
                </a:schemeClr>
              </a:solidFill>
            </a:endParaRPr>
          </a:p>
        </p:txBody>
      </p:sp>
      <p:sp useBgFill="1">
        <p:nvSpPr>
          <p:cNvPr id="80" name="MG-缺角矩形 6"/>
          <p:cNvSpPr/>
          <p:nvPr>
            <p:custDataLst>
              <p:tags r:id="rId2"/>
            </p:custDataLst>
          </p:nvPr>
        </p:nvSpPr>
        <p:spPr>
          <a:xfrm>
            <a:off x="669926" y="4747895"/>
            <a:ext cx="10801350" cy="1476000"/>
          </a:xfrm>
          <a:prstGeom prst="plaque">
            <a:avLst>
              <a:gd name="adj" fmla="val 9919"/>
            </a:avLst>
          </a:prstGeom>
          <a:noFill/>
          <a:ln>
            <a:gradFill>
              <a:gsLst>
                <a:gs pos="0">
                  <a:schemeClr val="accent6">
                    <a:lumMod val="40000"/>
                    <a:lumOff val="60000"/>
                    <a:alpha val="30000"/>
                  </a:schemeClr>
                </a:gs>
                <a:gs pos="100000">
                  <a:schemeClr val="accent6">
                    <a:lumMod val="60000"/>
                    <a:lumOff val="40000"/>
                    <a:alpha val="55000"/>
                  </a:schemeClr>
                </a:gs>
              </a:gsLst>
              <a:lin ang="10800000" scaled="0"/>
            </a:gradFill>
          </a:ln>
          <a:effectLst>
            <a:outerShdw blurRad="190500" dist="127000" dir="2700000" sx="95000" sy="95000" algn="tl"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宋体" panose="02010600030101010101" pitchFamily="2" charset="-122"/>
              <a:ea typeface="宋体" panose="02010600030101010101" pitchFamily="2" charset="-122"/>
              <a:sym typeface="+mn-ea"/>
            </a:endParaRPr>
          </a:p>
        </p:txBody>
      </p:sp>
      <p:sp>
        <p:nvSpPr>
          <p:cNvPr id="81" name="MG-缺角矩形 7"/>
          <p:cNvSpPr/>
          <p:nvPr>
            <p:custDataLst>
              <p:tags r:id="rId3"/>
            </p:custDataLst>
          </p:nvPr>
        </p:nvSpPr>
        <p:spPr>
          <a:xfrm>
            <a:off x="764541" y="4827270"/>
            <a:ext cx="10611699" cy="1316830"/>
          </a:xfrm>
          <a:prstGeom prst="plaque">
            <a:avLst>
              <a:gd name="adj" fmla="val 9919"/>
            </a:avLst>
          </a:prstGeom>
          <a:noFill/>
          <a:ln>
            <a:solidFill>
              <a:schemeClr val="accent6">
                <a:lumMod val="40000"/>
                <a:lumOff val="60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宋体" panose="02010600030101010101" pitchFamily="2" charset="-122"/>
              <a:ea typeface="宋体" panose="02010600030101010101" pitchFamily="2" charset="-122"/>
              <a:sym typeface="+mn-ea"/>
            </a:endParaRPr>
          </a:p>
        </p:txBody>
      </p:sp>
      <p:cxnSp>
        <p:nvCxnSpPr>
          <p:cNvPr id="82" name="MG-直接连接符 8"/>
          <p:cNvCxnSpPr/>
          <p:nvPr>
            <p:custDataLst>
              <p:tags r:id="rId4"/>
            </p:custDataLst>
          </p:nvPr>
        </p:nvCxnSpPr>
        <p:spPr>
          <a:xfrm>
            <a:off x="3470911" y="5079365"/>
            <a:ext cx="0" cy="813398"/>
          </a:xfrm>
          <a:prstGeom prst="line">
            <a:avLst/>
          </a:prstGeom>
          <a:ln w="31750" cap="rnd">
            <a:solidFill>
              <a:schemeClr val="accent6">
                <a:lumMod val="60000"/>
                <a:lumOff val="40000"/>
                <a:alpha val="30000"/>
              </a:schemeClr>
            </a:solidFill>
            <a:round/>
          </a:ln>
        </p:spPr>
        <p:style>
          <a:lnRef idx="1">
            <a:schemeClr val="accent1"/>
          </a:lnRef>
          <a:fillRef idx="0">
            <a:schemeClr val="accent1"/>
          </a:fillRef>
          <a:effectRef idx="0">
            <a:schemeClr val="accent1"/>
          </a:effectRef>
          <a:fontRef idx="minor">
            <a:schemeClr val="tx1"/>
          </a:fontRef>
        </p:style>
      </p:cxnSp>
      <p:sp>
        <p:nvSpPr>
          <p:cNvPr id="83" name="矩形 82"/>
          <p:cNvSpPr/>
          <p:nvPr>
            <p:custDataLst>
              <p:tags r:id="rId5"/>
            </p:custDataLst>
          </p:nvPr>
        </p:nvSpPr>
        <p:spPr>
          <a:xfrm>
            <a:off x="3803651" y="4969510"/>
            <a:ext cx="7278370" cy="1032510"/>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mn-ea"/>
              </a:rPr>
              <a:t>熨烫基于热力学与材料力学原理。热量使纤维达到玻璃化转变温度，降低分子间内聚力；蒸汽加速水分渗透，软化纤维；压力引导纤维重新定向排列，冷却后固定形态。</a:t>
            </a:r>
            <a:endParaRPr lang="zh-CN" altLang="en-US" sz="1600">
              <a:solidFill>
                <a:schemeClr val="tx1">
                  <a:lumMod val="85000"/>
                  <a:lumOff val="15000"/>
                </a:schemeClr>
              </a:solidFill>
              <a:latin typeface="微软雅黑" panose="020B0503020204020204" charset="-122"/>
              <a:ea typeface="微软雅黑" panose="020B0503020204020204" charset="-122"/>
              <a:cs typeface="+mn-ea"/>
            </a:endParaRPr>
          </a:p>
        </p:txBody>
      </p:sp>
      <p:sp useBgFill="1">
        <p:nvSpPr>
          <p:cNvPr id="84" name="MG-缺角矩形 6"/>
          <p:cNvSpPr/>
          <p:nvPr>
            <p:custDataLst>
              <p:tags r:id="rId6"/>
            </p:custDataLst>
          </p:nvPr>
        </p:nvSpPr>
        <p:spPr>
          <a:xfrm>
            <a:off x="673101" y="1283335"/>
            <a:ext cx="10801350" cy="1476000"/>
          </a:xfrm>
          <a:prstGeom prst="plaque">
            <a:avLst>
              <a:gd name="adj" fmla="val 9919"/>
            </a:avLst>
          </a:prstGeom>
          <a:noFill/>
          <a:ln>
            <a:gradFill>
              <a:gsLst>
                <a:gs pos="0">
                  <a:schemeClr val="accent6">
                    <a:lumMod val="40000"/>
                    <a:lumOff val="60000"/>
                    <a:alpha val="30000"/>
                  </a:schemeClr>
                </a:gs>
                <a:gs pos="100000">
                  <a:schemeClr val="accent6">
                    <a:lumMod val="60000"/>
                    <a:lumOff val="40000"/>
                    <a:alpha val="55000"/>
                  </a:schemeClr>
                </a:gs>
              </a:gsLst>
              <a:lin ang="10800000" scaled="0"/>
            </a:gradFill>
          </a:ln>
          <a:effectLst>
            <a:outerShdw blurRad="190500" dist="127000" dir="2700000" sx="95000" sy="95000" algn="tl"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宋体" panose="02010600030101010101" pitchFamily="2" charset="-122"/>
              <a:ea typeface="宋体" panose="02010600030101010101" pitchFamily="2" charset="-122"/>
              <a:sym typeface="+mn-ea"/>
            </a:endParaRPr>
          </a:p>
        </p:txBody>
      </p:sp>
      <p:sp>
        <p:nvSpPr>
          <p:cNvPr id="85" name="MG-缺角矩形 7"/>
          <p:cNvSpPr/>
          <p:nvPr>
            <p:custDataLst>
              <p:tags r:id="rId7"/>
            </p:custDataLst>
          </p:nvPr>
        </p:nvSpPr>
        <p:spPr>
          <a:xfrm>
            <a:off x="767716" y="1362710"/>
            <a:ext cx="10611699" cy="1316830"/>
          </a:xfrm>
          <a:prstGeom prst="plaque">
            <a:avLst>
              <a:gd name="adj" fmla="val 9919"/>
            </a:avLst>
          </a:prstGeom>
          <a:noFill/>
          <a:ln>
            <a:solidFill>
              <a:schemeClr val="accent6">
                <a:lumMod val="40000"/>
                <a:lumOff val="60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宋体" panose="02010600030101010101" pitchFamily="2" charset="-122"/>
              <a:ea typeface="宋体" panose="02010600030101010101" pitchFamily="2" charset="-122"/>
              <a:sym typeface="+mn-ea"/>
            </a:endParaRPr>
          </a:p>
        </p:txBody>
      </p:sp>
      <p:cxnSp>
        <p:nvCxnSpPr>
          <p:cNvPr id="86" name="MG-直接连接符 8"/>
          <p:cNvCxnSpPr/>
          <p:nvPr>
            <p:custDataLst>
              <p:tags r:id="rId8"/>
            </p:custDataLst>
          </p:nvPr>
        </p:nvCxnSpPr>
        <p:spPr>
          <a:xfrm>
            <a:off x="3474086" y="1614170"/>
            <a:ext cx="0" cy="813398"/>
          </a:xfrm>
          <a:prstGeom prst="line">
            <a:avLst/>
          </a:prstGeom>
          <a:ln w="31750" cap="rnd">
            <a:solidFill>
              <a:schemeClr val="accent6">
                <a:lumMod val="60000"/>
                <a:lumOff val="40000"/>
                <a:alpha val="30000"/>
              </a:schemeClr>
            </a:solidFill>
            <a:round/>
          </a:ln>
        </p:spPr>
        <p:style>
          <a:lnRef idx="1">
            <a:schemeClr val="accent1"/>
          </a:lnRef>
          <a:fillRef idx="0">
            <a:schemeClr val="accent1"/>
          </a:fillRef>
          <a:effectRef idx="0">
            <a:schemeClr val="accent1"/>
          </a:effectRef>
          <a:fontRef idx="minor">
            <a:schemeClr val="tx1"/>
          </a:fontRef>
        </p:style>
      </p:cxnSp>
      <p:sp>
        <p:nvSpPr>
          <p:cNvPr id="87" name="矩形 86"/>
          <p:cNvSpPr/>
          <p:nvPr>
            <p:custDataLst>
              <p:tags r:id="rId9"/>
            </p:custDataLst>
          </p:nvPr>
        </p:nvSpPr>
        <p:spPr>
          <a:xfrm>
            <a:off x="3806826" y="1504950"/>
            <a:ext cx="7278370" cy="1032510"/>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rPr>
              <a:t>熨烫通过热量、水分和压力协同作用改变衣物纤维的物理结构。高温促使纤维分子链松弛，削弱分子间作用力；水分渗入纤维内部，增加柔韧性与可塑性；压力使纤维重新排列，消除褶皱并定型。</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endParaRPr>
          </a:p>
        </p:txBody>
      </p:sp>
      <p:sp useBgFill="1">
        <p:nvSpPr>
          <p:cNvPr id="88" name="MG-缺角矩形 6"/>
          <p:cNvSpPr/>
          <p:nvPr>
            <p:custDataLst>
              <p:tags r:id="rId10"/>
            </p:custDataLst>
          </p:nvPr>
        </p:nvSpPr>
        <p:spPr>
          <a:xfrm>
            <a:off x="669926" y="3007360"/>
            <a:ext cx="10801350" cy="1476000"/>
          </a:xfrm>
          <a:prstGeom prst="plaque">
            <a:avLst>
              <a:gd name="adj" fmla="val 9919"/>
            </a:avLst>
          </a:prstGeom>
          <a:noFill/>
          <a:ln>
            <a:gradFill>
              <a:gsLst>
                <a:gs pos="0">
                  <a:schemeClr val="accent6">
                    <a:lumMod val="40000"/>
                    <a:lumOff val="60000"/>
                    <a:alpha val="30000"/>
                  </a:schemeClr>
                </a:gs>
                <a:gs pos="100000">
                  <a:schemeClr val="accent6">
                    <a:lumMod val="60000"/>
                    <a:lumOff val="40000"/>
                    <a:alpha val="55000"/>
                  </a:schemeClr>
                </a:gs>
              </a:gsLst>
              <a:lin ang="10800000" scaled="0"/>
            </a:gradFill>
          </a:ln>
          <a:effectLst>
            <a:outerShdw blurRad="190500" dist="127000" dir="2700000" sx="95000" sy="95000" algn="tl" rotWithShape="0">
              <a:schemeClr val="accent6">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宋体" panose="02010600030101010101" pitchFamily="2" charset="-122"/>
              <a:ea typeface="宋体" panose="02010600030101010101" pitchFamily="2" charset="-122"/>
              <a:sym typeface="+mn-ea"/>
            </a:endParaRPr>
          </a:p>
        </p:txBody>
      </p:sp>
      <p:sp>
        <p:nvSpPr>
          <p:cNvPr id="89" name="MG-缺角矩形 7"/>
          <p:cNvSpPr/>
          <p:nvPr>
            <p:custDataLst>
              <p:tags r:id="rId11"/>
            </p:custDataLst>
          </p:nvPr>
        </p:nvSpPr>
        <p:spPr>
          <a:xfrm>
            <a:off x="764541" y="3086735"/>
            <a:ext cx="10611699" cy="1316830"/>
          </a:xfrm>
          <a:prstGeom prst="plaque">
            <a:avLst>
              <a:gd name="adj" fmla="val 9919"/>
            </a:avLst>
          </a:prstGeom>
          <a:noFill/>
          <a:ln>
            <a:solidFill>
              <a:schemeClr val="accent6">
                <a:lumMod val="40000"/>
                <a:lumOff val="60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宋体" panose="02010600030101010101" pitchFamily="2" charset="-122"/>
              <a:ea typeface="宋体" panose="02010600030101010101" pitchFamily="2" charset="-122"/>
              <a:sym typeface="+mn-ea"/>
            </a:endParaRPr>
          </a:p>
        </p:txBody>
      </p:sp>
      <p:cxnSp>
        <p:nvCxnSpPr>
          <p:cNvPr id="90" name="MG-直接连接符 8"/>
          <p:cNvCxnSpPr/>
          <p:nvPr>
            <p:custDataLst>
              <p:tags r:id="rId12"/>
            </p:custDataLst>
          </p:nvPr>
        </p:nvCxnSpPr>
        <p:spPr>
          <a:xfrm>
            <a:off x="3470911" y="3338830"/>
            <a:ext cx="0" cy="813398"/>
          </a:xfrm>
          <a:prstGeom prst="line">
            <a:avLst/>
          </a:prstGeom>
          <a:ln w="31750" cap="rnd">
            <a:solidFill>
              <a:schemeClr val="accent6">
                <a:lumMod val="60000"/>
                <a:lumOff val="40000"/>
                <a:alpha val="30000"/>
              </a:schemeClr>
            </a:solidFill>
            <a:round/>
          </a:ln>
        </p:spPr>
        <p:style>
          <a:lnRef idx="1">
            <a:schemeClr val="accent1"/>
          </a:lnRef>
          <a:fillRef idx="0">
            <a:schemeClr val="accent1"/>
          </a:fillRef>
          <a:effectRef idx="0">
            <a:schemeClr val="accent1"/>
          </a:effectRef>
          <a:fontRef idx="minor">
            <a:schemeClr val="tx1"/>
          </a:fontRef>
        </p:style>
      </p:cxnSp>
      <p:sp>
        <p:nvSpPr>
          <p:cNvPr id="91" name="矩形 90"/>
          <p:cNvSpPr/>
          <p:nvPr>
            <p:custDataLst>
              <p:tags r:id="rId13"/>
            </p:custDataLst>
          </p:nvPr>
        </p:nvSpPr>
        <p:spPr>
          <a:xfrm>
            <a:off x="3803651" y="3228975"/>
            <a:ext cx="7278370" cy="1032510"/>
          </a:xfrm>
          <a:prstGeom prst="rect">
            <a:avLst/>
          </a:prstGeom>
          <a:noFill/>
        </p:spPr>
        <p:txBody>
          <a:bodyPr wrap="square" lIns="0" tIns="0" rIns="0" bIns="0" rtlCol="0" anchor="ctr" anchorCtr="0">
            <a:noAutofit/>
          </a:bodyPr>
          <a:p>
            <a:pPr algn="just">
              <a:lnSpc>
                <a:spcPct val="140000"/>
              </a:lnSpc>
              <a:buClrTx/>
              <a:buSzTx/>
              <a:buFontTx/>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rPr>
              <a:t>温度是熨烫效果的关键变量。低温区间（80～120℃）适用于羊毛、丝绸等蛋白质纤维，可避免纤维水解或泛黄；中温（120～160℃）适配棉、麻等天然纤维，能有效除皱且不损伤材质；高温（160℃以上）多用于化纤及混纺面料，但超过材质耐受温度会导致碳化、变形或色泽改变，需严格控制。</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92" name="矩形 91"/>
          <p:cNvSpPr/>
          <p:nvPr>
            <p:custDataLst>
              <p:tags r:id="rId14"/>
            </p:custDataLst>
          </p:nvPr>
        </p:nvSpPr>
        <p:spPr>
          <a:xfrm>
            <a:off x="920750" y="3290570"/>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solidFill>
                  <a:srgbClr val="E58C31"/>
                </a:solidFill>
                <a:latin typeface="微软雅黑" panose="020B0503020204020204" charset="-122"/>
                <a:ea typeface="微软雅黑" panose="020B0503020204020204" charset="-122"/>
                <a:cs typeface="微软雅黑" panose="020B0503020204020204" charset="-122"/>
              </a:rPr>
              <a:t>2. </a:t>
            </a:r>
            <a:r>
              <a:rPr lang="zh-CN" altLang="en-US" sz="2400" b="1">
                <a:solidFill>
                  <a:srgbClr val="E58C31"/>
                </a:solidFill>
                <a:latin typeface="微软雅黑" panose="020B0503020204020204" charset="-122"/>
                <a:ea typeface="微软雅黑" panose="020B0503020204020204" charset="-122"/>
                <a:cs typeface="微软雅黑" panose="020B0503020204020204" charset="-122"/>
              </a:rPr>
              <a:t>不同温度对衣物的影响</a:t>
            </a:r>
            <a:endParaRPr lang="zh-CN" altLang="en-US" sz="2400" b="1">
              <a:solidFill>
                <a:srgbClr val="E58C31"/>
              </a:solidFill>
              <a:latin typeface="微软雅黑" panose="020B0503020204020204" charset="-122"/>
              <a:ea typeface="微软雅黑" panose="020B0503020204020204" charset="-122"/>
              <a:cs typeface="微软雅黑" panose="020B0503020204020204" charset="-122"/>
            </a:endParaRPr>
          </a:p>
        </p:txBody>
      </p:sp>
      <p:sp>
        <p:nvSpPr>
          <p:cNvPr id="93" name="矩形 92"/>
          <p:cNvSpPr/>
          <p:nvPr>
            <p:custDataLst>
              <p:tags r:id="rId15"/>
            </p:custDataLst>
          </p:nvPr>
        </p:nvSpPr>
        <p:spPr>
          <a:xfrm>
            <a:off x="920750" y="5031105"/>
            <a:ext cx="2216785" cy="90932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solidFill>
                  <a:srgbClr val="0070C0"/>
                </a:solidFill>
                <a:latin typeface="微软雅黑" panose="020B0503020204020204" charset="-122"/>
                <a:ea typeface="微软雅黑" panose="020B0503020204020204" charset="-122"/>
                <a:cs typeface="微软雅黑" panose="020B0503020204020204" charset="-122"/>
              </a:rPr>
              <a:t>3. </a:t>
            </a:r>
            <a:r>
              <a:rPr lang="zh-CN" altLang="en-US" sz="2400" b="1">
                <a:solidFill>
                  <a:srgbClr val="0070C0"/>
                </a:solidFill>
                <a:latin typeface="微软雅黑" panose="020B0503020204020204" charset="-122"/>
                <a:ea typeface="微软雅黑" panose="020B0503020204020204" charset="-122"/>
                <a:cs typeface="微软雅黑" panose="020B0503020204020204" charset="-122"/>
              </a:rPr>
              <a:t>熨烫的基本原理</a:t>
            </a:r>
            <a:endParaRPr lang="zh-CN" altLang="en-US" sz="24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94" name="矩形 93"/>
          <p:cNvSpPr/>
          <p:nvPr>
            <p:custDataLst>
              <p:tags r:id="rId16"/>
            </p:custDataLst>
          </p:nvPr>
        </p:nvSpPr>
        <p:spPr>
          <a:xfrm>
            <a:off x="920750" y="1566545"/>
            <a:ext cx="2386446" cy="909092"/>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solidFill>
                  <a:srgbClr val="58912C"/>
                </a:solidFill>
                <a:latin typeface="微软雅黑" panose="020B0503020204020204" charset="-122"/>
                <a:ea typeface="微软雅黑" panose="020B0503020204020204" charset="-122"/>
                <a:cs typeface="微软雅黑" panose="020B0503020204020204" charset="-122"/>
              </a:rPr>
              <a:t>1. </a:t>
            </a:r>
            <a:r>
              <a:rPr lang="zh-CN" altLang="en-US" sz="2400" b="1">
                <a:solidFill>
                  <a:srgbClr val="58912C"/>
                </a:solidFill>
                <a:latin typeface="微软雅黑" panose="020B0503020204020204" charset="-122"/>
                <a:ea typeface="微软雅黑" panose="020B0503020204020204" charset="-122"/>
                <a:cs typeface="微软雅黑" panose="020B0503020204020204" charset="-122"/>
              </a:rPr>
              <a:t>熨烫对衣物纤维的作用</a:t>
            </a:r>
            <a:endParaRPr lang="zh-CN" altLang="en-US" sz="2400" b="1">
              <a:solidFill>
                <a:srgbClr val="58912C"/>
              </a:solidFill>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52245" y="443230"/>
            <a:ext cx="10069830" cy="441960"/>
          </a:xfrm>
        </p:spPr>
        <p:txBody>
          <a:bodyPr>
            <a:noAutofit/>
          </a:bodyPr>
          <a:lstStyle/>
          <a:p>
            <a:r>
              <a:rPr lang="zh-CN" altLang="en-US" sz="2800">
                <a:solidFill>
                  <a:schemeClr val="accent6">
                    <a:lumMod val="75000"/>
                  </a:schemeClr>
                </a:solidFill>
              </a:rPr>
              <a:t>（二）熨烫工具</a:t>
            </a:r>
            <a:endParaRPr lang="zh-CN" altLang="en-US" sz="2800">
              <a:solidFill>
                <a:schemeClr val="accent6">
                  <a:lumMod val="75000"/>
                </a:schemeClr>
              </a:solidFill>
            </a:endParaRPr>
          </a:p>
        </p:txBody>
      </p:sp>
      <p:sp>
        <p:nvSpPr>
          <p:cNvPr id="18" name="六边形 17"/>
          <p:cNvSpPr/>
          <p:nvPr>
            <p:custDataLst>
              <p:tags r:id="rId2"/>
            </p:custDataLst>
          </p:nvPr>
        </p:nvSpPr>
        <p:spPr>
          <a:xfrm rot="5400000">
            <a:off x="7801610" y="1802130"/>
            <a:ext cx="2418080" cy="2093595"/>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6587490" y="3902075"/>
            <a:ext cx="2418080" cy="2093595"/>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9015730" y="3902075"/>
            <a:ext cx="2418080" cy="2093595"/>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803005" y="2656840"/>
            <a:ext cx="412750" cy="412750"/>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017760" y="4742180"/>
            <a:ext cx="414020" cy="414020"/>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588885" y="4742180"/>
            <a:ext cx="414020" cy="414020"/>
          </a:xfrm>
          <a:prstGeom prst="rect">
            <a:avLst/>
          </a:prstGeom>
        </p:spPr>
      </p:pic>
      <p:sp>
        <p:nvSpPr>
          <p:cNvPr id="7" name="正文"/>
          <p:cNvSpPr txBox="1"/>
          <p:nvPr>
            <p:custDataLst>
              <p:tags r:id="rId14"/>
            </p:custDataLst>
          </p:nvPr>
        </p:nvSpPr>
        <p:spPr>
          <a:xfrm>
            <a:off x="715010" y="1511300"/>
            <a:ext cx="570992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sym typeface="+mn-ea"/>
              </a:rPr>
              <a:t>电熨斗主要分为普通型、蒸汽型与调温型。普通电熨斗需搭配湿布使用，通过干烫或湿烫实现除皱；蒸汽电熨斗内置水箱，可喷射高温蒸汽，兼具湿润与熨烫功能，效率更高；调温电熨斗配备温控装置，可精准调节温度，适配多种面料，是家庭常用类型。</a:t>
            </a:r>
            <a:endPar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8" name="标题"/>
          <p:cNvSpPr txBox="1"/>
          <p:nvPr>
            <p:custDataLst>
              <p:tags r:id="rId15"/>
            </p:custDataLst>
          </p:nvPr>
        </p:nvSpPr>
        <p:spPr>
          <a:xfrm>
            <a:off x="715010" y="1161732"/>
            <a:ext cx="5184140" cy="267335"/>
          </a:xfrm>
          <a:prstGeom prst="rect">
            <a:avLst/>
          </a:prstGeom>
          <a:noFill/>
        </p:spPr>
        <p:txBody>
          <a:bodyPr wrap="square" lIns="0" tIns="0" rIns="0" bIns="0" rtlCol="0" anchor="b">
            <a:noAutofit/>
          </a:bodyPr>
          <a:p>
            <a:pPr lvl="0" algn="l">
              <a:buClrTx/>
              <a:buSzTx/>
              <a:buFontTx/>
            </a:pPr>
            <a:r>
              <a:rPr lang="en-US" altLang="en-US" b="1" dirty="0">
                <a:solidFill>
                  <a:schemeClr val="accent6"/>
                </a:solidFill>
                <a:uFillTx/>
                <a:latin typeface="微软雅黑" panose="020B0503020204020204" charset="-122"/>
                <a:ea typeface="微软雅黑" panose="020B0503020204020204" charset="-122"/>
                <a:cs typeface="微软雅黑" panose="020B0503020204020204" charset="-122"/>
                <a:sym typeface="+mn-ea"/>
              </a:rPr>
              <a:t>1. </a:t>
            </a:r>
            <a:r>
              <a:rPr lang="zh-CN" altLang="en-US" b="1" dirty="0">
                <a:solidFill>
                  <a:schemeClr val="accent6"/>
                </a:solidFill>
                <a:uFillTx/>
                <a:latin typeface="微软雅黑" panose="020B0503020204020204" charset="-122"/>
                <a:ea typeface="微软雅黑" panose="020B0503020204020204" charset="-122"/>
                <a:cs typeface="微软雅黑" panose="020B0503020204020204" charset="-122"/>
                <a:sym typeface="+mn-ea"/>
              </a:rPr>
              <a:t>电熨斗的种类与特点</a:t>
            </a:r>
            <a:endParaRPr lang="zh-CN" altLang="en-US" b="1" dirty="0">
              <a:solidFill>
                <a:schemeClr val="accent6"/>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正文"/>
          <p:cNvSpPr txBox="1"/>
          <p:nvPr>
            <p:custDataLst>
              <p:tags r:id="rId16"/>
            </p:custDataLst>
          </p:nvPr>
        </p:nvSpPr>
        <p:spPr>
          <a:xfrm>
            <a:off x="715645" y="3239135"/>
            <a:ext cx="570928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优质熨衣板须具备稳固支架、耐高温防滑面板及缓冲衬垫。面板尺寸应满足大件衣物熨烫需求（建议长</a:t>
            </a:r>
            <a:r>
              <a:rPr lang="en-US" altLang="zh-CN"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120</a:t>
            </a:r>
            <a:r>
              <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150cm</a:t>
            </a:r>
            <a:r>
              <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，宽</a:t>
            </a:r>
            <a:r>
              <a:rPr lang="en-US" altLang="zh-CN"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35</a:t>
            </a:r>
            <a:r>
              <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50cm</a:t>
            </a:r>
            <a:r>
              <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），高度可调节至</a:t>
            </a:r>
            <a:r>
              <a:rPr lang="en-US" altLang="zh-CN"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80</a:t>
            </a:r>
            <a:r>
              <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90cm </a:t>
            </a:r>
            <a:r>
              <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以适配人体工学。衬垫材质以棉或羊毛为佳，厚度约</a:t>
            </a:r>
            <a:r>
              <a:rPr lang="en-US" altLang="zh-CN"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 2</a:t>
            </a:r>
            <a:r>
              <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3cm</a:t>
            </a:r>
            <a:r>
              <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，可减少熨烫时的压力损伤。</a:t>
            </a:r>
            <a:endPar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标题"/>
          <p:cNvSpPr txBox="1"/>
          <p:nvPr>
            <p:custDataLst>
              <p:tags r:id="rId17"/>
            </p:custDataLst>
          </p:nvPr>
        </p:nvSpPr>
        <p:spPr>
          <a:xfrm>
            <a:off x="715010" y="2925762"/>
            <a:ext cx="5184140" cy="267335"/>
          </a:xfrm>
          <a:prstGeom prst="rect">
            <a:avLst/>
          </a:prstGeom>
          <a:noFill/>
        </p:spPr>
        <p:txBody>
          <a:bodyPr wrap="square" lIns="0" tIns="0" rIns="0" bIns="0" rtlCol="0" anchor="b">
            <a:noAutofit/>
          </a:bodyPr>
          <a:p>
            <a:pPr lvl="0" algn="l">
              <a:buClrTx/>
              <a:buSzTx/>
              <a:buFontTx/>
            </a:pPr>
            <a:r>
              <a:rPr lang="en-US" altLang="en-US" b="1" dirty="0">
                <a:solidFill>
                  <a:schemeClr val="accent6"/>
                </a:solidFill>
                <a:uFillTx/>
                <a:latin typeface="微软雅黑" panose="020B0503020204020204" charset="-122"/>
                <a:ea typeface="微软雅黑" panose="020B0503020204020204" charset="-122"/>
                <a:cs typeface="微软雅黑" panose="020B0503020204020204" charset="-122"/>
                <a:sym typeface="+mn-ea"/>
              </a:rPr>
              <a:t>2. </a:t>
            </a:r>
            <a:r>
              <a:rPr lang="zh-CN" altLang="en-US" b="1" dirty="0">
                <a:solidFill>
                  <a:schemeClr val="accent6"/>
                </a:solidFill>
                <a:uFillTx/>
                <a:latin typeface="微软雅黑" panose="020B0503020204020204" charset="-122"/>
                <a:ea typeface="微软雅黑" panose="020B0503020204020204" charset="-122"/>
                <a:cs typeface="微软雅黑" panose="020B0503020204020204" charset="-122"/>
                <a:sym typeface="+mn-ea"/>
              </a:rPr>
              <a:t>熨衣板的选择与使用</a:t>
            </a:r>
            <a:endParaRPr lang="zh-CN" altLang="en-US" b="1" dirty="0">
              <a:solidFill>
                <a:schemeClr val="accent6"/>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 name="正文"/>
          <p:cNvSpPr txBox="1"/>
          <p:nvPr>
            <p:custDataLst>
              <p:tags r:id="rId18"/>
            </p:custDataLst>
          </p:nvPr>
        </p:nvSpPr>
        <p:spPr>
          <a:xfrm>
            <a:off x="715010" y="4973320"/>
            <a:ext cx="570928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sym typeface="+mn-ea"/>
              </a:rPr>
              <a:t>辅助工具包括熨烫布、毛刷与喷雾瓶。熨烫布用于隔离熨斗与精细面料，防止高温烫伤；毛刷可清理衣物表面灰尘，辅助蒸汽渗透；喷雾瓶用于湿润干燥衣物，增强熨烫效果。使用时，熨烫布需完全覆盖衣物表面，用毛刷沿织物纹理轻刷，喷雾均匀喷洒。</a:t>
            </a:r>
            <a:endParaRPr lang="zh-CN" altLang="en-US" sz="1600" kern="0" dirty="0">
              <a:ln>
                <a:noFill/>
                <a:prstDash val="sysDot"/>
              </a:ln>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15" name="标题"/>
          <p:cNvSpPr txBox="1"/>
          <p:nvPr>
            <p:custDataLst>
              <p:tags r:id="rId19"/>
            </p:custDataLst>
          </p:nvPr>
        </p:nvSpPr>
        <p:spPr>
          <a:xfrm>
            <a:off x="715010" y="4689158"/>
            <a:ext cx="5184140" cy="267335"/>
          </a:xfrm>
          <a:prstGeom prst="rect">
            <a:avLst/>
          </a:prstGeom>
          <a:noFill/>
        </p:spPr>
        <p:txBody>
          <a:bodyPr wrap="square" lIns="0" tIns="0" rIns="0" bIns="0" rtlCol="0" anchor="b">
            <a:noAutofit/>
          </a:bodyPr>
          <a:p>
            <a:pPr lvl="0" algn="l">
              <a:buClrTx/>
              <a:buSzTx/>
              <a:buFontTx/>
            </a:pPr>
            <a:r>
              <a:rPr lang="en-US" altLang="en-US" b="1" dirty="0">
                <a:solidFill>
                  <a:schemeClr val="accent6"/>
                </a:solidFill>
                <a:uFillTx/>
                <a:latin typeface="微软雅黑" panose="020B0503020204020204" charset="-122"/>
                <a:ea typeface="微软雅黑" panose="020B0503020204020204" charset="-122"/>
                <a:cs typeface="微软雅黑" panose="020B0503020204020204" charset="-122"/>
                <a:sym typeface="+mn-ea"/>
              </a:rPr>
              <a:t>3. </a:t>
            </a:r>
            <a:r>
              <a:rPr lang="zh-CN" altLang="en-US" b="1" dirty="0">
                <a:solidFill>
                  <a:schemeClr val="accent6"/>
                </a:solidFill>
                <a:uFillTx/>
                <a:latin typeface="微软雅黑" panose="020B0503020204020204" charset="-122"/>
                <a:ea typeface="微软雅黑" panose="020B0503020204020204" charset="-122"/>
                <a:cs typeface="微软雅黑" panose="020B0503020204020204" charset="-122"/>
                <a:sym typeface="+mn-ea"/>
              </a:rPr>
              <a:t>辅助工具的作用与使用方法</a:t>
            </a:r>
            <a:endParaRPr lang="zh-CN" altLang="en-US" b="1" dirty="0">
              <a:solidFill>
                <a:schemeClr val="accent6"/>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0"/>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565275" y="443230"/>
            <a:ext cx="9956800" cy="441960"/>
          </a:xfrm>
        </p:spPr>
        <p:txBody>
          <a:bodyPr/>
          <a:p>
            <a:r>
              <a:rPr lang="zh-CN" altLang="en-US" sz="3600">
                <a:solidFill>
                  <a:schemeClr val="accent6">
                    <a:lumMod val="75000"/>
                  </a:schemeClr>
                </a:solidFill>
              </a:rPr>
              <a:t>二、掌握技能</a:t>
            </a:r>
            <a:br>
              <a:rPr lang="zh-CN" altLang="en-US" sz="2800">
                <a:solidFill>
                  <a:schemeClr val="accent6">
                    <a:lumMod val="75000"/>
                  </a:schemeClr>
                </a:solidFill>
              </a:rPr>
            </a:br>
            <a:r>
              <a:rPr lang="zh-CN" altLang="en-US" sz="2800">
                <a:solidFill>
                  <a:schemeClr val="accent6">
                    <a:lumMod val="75000"/>
                  </a:schemeClr>
                </a:solidFill>
              </a:rPr>
              <a:t>（一）温度控制技能要点</a:t>
            </a:r>
            <a:endParaRPr lang="en-US" altLang="en-US" sz="2800">
              <a:solidFill>
                <a:schemeClr val="accent6">
                  <a:lumMod val="75000"/>
                </a:schemeClr>
              </a:solidFill>
            </a:endParaRPr>
          </a:p>
        </p:txBody>
      </p:sp>
      <p:sp>
        <p:nvSpPr>
          <p:cNvPr id="21" name="圆角矩形 20"/>
          <p:cNvSpPr/>
          <p:nvPr>
            <p:custDataLst>
              <p:tags r:id="rId2"/>
            </p:custDataLst>
          </p:nvPr>
        </p:nvSpPr>
        <p:spPr>
          <a:xfrm rot="240000">
            <a:off x="628968" y="1499553"/>
            <a:ext cx="3305175" cy="4652010"/>
          </a:xfrm>
          <a:prstGeom prst="roundRect">
            <a:avLst>
              <a:gd name="adj" fmla="val 4227"/>
            </a:avLst>
          </a:prstGeom>
          <a:gradFill>
            <a:gsLst>
              <a:gs pos="0">
                <a:schemeClr val="accent1">
                  <a:lumMod val="45000"/>
                  <a:lumOff val="55000"/>
                  <a:alpha val="20000"/>
                </a:schemeClr>
              </a:gs>
              <a:gs pos="100000">
                <a:schemeClr val="accent1">
                  <a:alpha val="3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numCol="1" spcCol="0" rtlCol="0" fromWordArt="0" anchor="ctr" anchorCtr="0" forceAA="0" compatLnSpc="1">
            <a:noAutofit/>
          </a:bodyPr>
          <a:p>
            <a:pPr lvl="0" algn="ctr">
              <a:buClrTx/>
              <a:buSzTx/>
              <a:buFontTx/>
            </a:pPr>
            <a:endParaRPr lang="zh-CN" altLang="en-US">
              <a:solidFill>
                <a:schemeClr val="lt1"/>
              </a:solidFill>
              <a:sym typeface="+mn-ea"/>
            </a:endParaRPr>
          </a:p>
        </p:txBody>
      </p:sp>
      <p:sp useBgFill="1">
        <p:nvSpPr>
          <p:cNvPr id="3" name="圆角矩形 2"/>
          <p:cNvSpPr/>
          <p:nvPr>
            <p:custDataLst>
              <p:tags r:id="rId3"/>
            </p:custDataLst>
          </p:nvPr>
        </p:nvSpPr>
        <p:spPr>
          <a:xfrm>
            <a:off x="649923" y="1571943"/>
            <a:ext cx="3305176" cy="4690110"/>
          </a:xfrm>
          <a:prstGeom prst="roundRect">
            <a:avLst>
              <a:gd name="adj" fmla="val 4227"/>
            </a:avLst>
          </a:prstGeom>
          <a:ln>
            <a:noFill/>
          </a:ln>
          <a:effectLst>
            <a:outerShdw blurRad="152400" sx="102000" sy="102000" algn="ctr" rotWithShape="0">
              <a:schemeClr val="accent1">
                <a:lumMod val="75000"/>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lIns="360045" rIns="360045" rtlCol="0" anchor="ctr"/>
          <a:p>
            <a:pPr indent="0" algn="just" fontAlgn="auto">
              <a:lnSpc>
                <a:spcPct val="130000"/>
              </a:lnSpc>
            </a:pPr>
            <a:endParaRPr lang="zh-CN" altLang="en-US" sz="1600" dirty="0">
              <a:solidFill>
                <a:schemeClr val="tx1">
                  <a:lumMod val="85000"/>
                  <a:lumOff val="15000"/>
                </a:schemeClr>
              </a:solidFill>
            </a:endParaRPr>
          </a:p>
        </p:txBody>
      </p:sp>
      <p:sp>
        <p:nvSpPr>
          <p:cNvPr id="5" name="圆角矩形 4"/>
          <p:cNvSpPr/>
          <p:nvPr>
            <p:custDataLst>
              <p:tags r:id="rId4"/>
            </p:custDataLst>
          </p:nvPr>
        </p:nvSpPr>
        <p:spPr>
          <a:xfrm>
            <a:off x="650240" y="1572260"/>
            <a:ext cx="3442335" cy="4690110"/>
          </a:xfrm>
          <a:prstGeom prst="roundRect">
            <a:avLst>
              <a:gd name="adj" fmla="val 4227"/>
            </a:avLst>
          </a:prstGeom>
          <a:gradFill>
            <a:gsLst>
              <a:gs pos="0">
                <a:srgbClr val="FFFFFF">
                  <a:alpha val="25000"/>
                </a:srgbClr>
              </a:gs>
              <a:gs pos="100000">
                <a:srgbClr val="FFFFFF">
                  <a:alpha val="20000"/>
                </a:srgbClr>
              </a:gs>
            </a:gsLst>
            <a:lin ang="5400000" scaled="0"/>
          </a:gradFill>
          <a:ln>
            <a:solidFill>
              <a:srgbClr val="FFFFFF">
                <a:alpha val="20000"/>
              </a:srgbClr>
            </a:solidFill>
          </a:ln>
          <a:effectLst/>
        </p:spPr>
        <p:style>
          <a:lnRef idx="2">
            <a:schemeClr val="accent1">
              <a:lumMod val="75000"/>
            </a:schemeClr>
          </a:lnRef>
          <a:fillRef idx="1">
            <a:schemeClr val="accent1"/>
          </a:fillRef>
          <a:effectRef idx="0">
            <a:srgbClr val="FFFFFF"/>
          </a:effectRef>
          <a:fontRef idx="minor">
            <a:schemeClr val="lt1"/>
          </a:fontRef>
        </p:style>
        <p:txBody>
          <a:bodyPr lIns="360045" tIns="46990" rIns="360045" rtlCol="0" anchor="ctr" anchorCtr="0"/>
          <a:p>
            <a:pPr algn="just">
              <a:lnSpc>
                <a:spcPct val="130000"/>
              </a:lnSpc>
            </a:pPr>
            <a:r>
              <a:rPr lang="en-US" altLang="zh-CN" b="1" dirty="0">
                <a:solidFill>
                  <a:schemeClr val="tx1">
                    <a:lumMod val="85000"/>
                    <a:lumOff val="15000"/>
                  </a:schemeClr>
                </a:solidFill>
                <a:sym typeface="+mn-ea"/>
              </a:rPr>
              <a:t>1. </a:t>
            </a:r>
            <a:r>
              <a:rPr lang="zh-CN" altLang="en-US" b="1" dirty="0">
                <a:solidFill>
                  <a:schemeClr val="tx1">
                    <a:lumMod val="85000"/>
                    <a:lumOff val="15000"/>
                  </a:schemeClr>
                </a:solidFill>
                <a:sym typeface="+mn-ea"/>
              </a:rPr>
              <a:t>根据衣物材质调节温度</a:t>
            </a:r>
            <a:endParaRPr lang="zh-CN" altLang="en-US" b="1" dirty="0">
              <a:solidFill>
                <a:schemeClr val="tx1">
                  <a:lumMod val="85000"/>
                  <a:lumOff val="15000"/>
                </a:schemeClr>
              </a:solidFill>
              <a:sym typeface="+mn-ea"/>
            </a:endParaRPr>
          </a:p>
          <a:p>
            <a:pPr algn="just">
              <a:lnSpc>
                <a:spcPct val="130000"/>
              </a:lnSpc>
            </a:pPr>
            <a:r>
              <a:rPr lang="zh-CN" altLang="en-US" sz="1600" dirty="0">
                <a:solidFill>
                  <a:schemeClr val="tx1">
                    <a:lumMod val="85000"/>
                    <a:lumOff val="15000"/>
                  </a:schemeClr>
                </a:solidFill>
                <a:sym typeface="+mn-ea"/>
              </a:rPr>
              <a:t>天然纤维中，棉麻可承受</a:t>
            </a:r>
            <a:r>
              <a:rPr lang="en-US" altLang="zh-CN" sz="1600" dirty="0">
                <a:solidFill>
                  <a:schemeClr val="tx1">
                    <a:lumMod val="85000"/>
                    <a:lumOff val="15000"/>
                  </a:schemeClr>
                </a:solidFill>
                <a:sym typeface="+mn-ea"/>
              </a:rPr>
              <a:t> 150</a:t>
            </a:r>
            <a:r>
              <a:rPr lang="zh-CN" altLang="en-US" sz="1600" dirty="0">
                <a:solidFill>
                  <a:schemeClr val="tx1">
                    <a:lumMod val="85000"/>
                    <a:lumOff val="15000"/>
                  </a:schemeClr>
                </a:solidFill>
                <a:sym typeface="+mn-ea"/>
              </a:rPr>
              <a:t>～</a:t>
            </a:r>
            <a:r>
              <a:rPr lang="en-US" altLang="zh-CN" sz="1600" dirty="0">
                <a:solidFill>
                  <a:schemeClr val="tx1">
                    <a:lumMod val="85000"/>
                    <a:lumOff val="15000"/>
                  </a:schemeClr>
                </a:solidFill>
                <a:sym typeface="+mn-ea"/>
              </a:rPr>
              <a:t>200</a:t>
            </a:r>
            <a:r>
              <a:rPr lang="en-US" altLang="en-US" sz="1600" dirty="0">
                <a:solidFill>
                  <a:schemeClr val="tx1">
                    <a:lumMod val="85000"/>
                    <a:lumOff val="15000"/>
                  </a:schemeClr>
                </a:solidFill>
                <a:sym typeface="+mn-ea"/>
              </a:rPr>
              <a:t>℃</a:t>
            </a:r>
            <a:r>
              <a:rPr lang="zh-CN" altLang="en-US" sz="1600" dirty="0">
                <a:solidFill>
                  <a:schemeClr val="tx1">
                    <a:lumMod val="85000"/>
                    <a:lumOff val="15000"/>
                  </a:schemeClr>
                </a:solidFill>
                <a:sym typeface="+mn-ea"/>
              </a:rPr>
              <a:t>高温；羊毛、丝绸需控制在</a:t>
            </a:r>
            <a:r>
              <a:rPr lang="en-US" altLang="zh-CN" sz="1600" dirty="0">
                <a:solidFill>
                  <a:schemeClr val="tx1">
                    <a:lumMod val="85000"/>
                    <a:lumOff val="15000"/>
                  </a:schemeClr>
                </a:solidFill>
                <a:sym typeface="+mn-ea"/>
              </a:rPr>
              <a:t> 100</a:t>
            </a:r>
            <a:r>
              <a:rPr lang="zh-CN" altLang="en-US" sz="1600" dirty="0">
                <a:solidFill>
                  <a:schemeClr val="tx1">
                    <a:lumMod val="85000"/>
                    <a:lumOff val="15000"/>
                  </a:schemeClr>
                </a:solidFill>
                <a:sym typeface="+mn-ea"/>
              </a:rPr>
              <a:t>～</a:t>
            </a:r>
            <a:r>
              <a:rPr lang="en-US" altLang="zh-CN" sz="1600" dirty="0">
                <a:solidFill>
                  <a:schemeClr val="tx1">
                    <a:lumMod val="85000"/>
                    <a:lumOff val="15000"/>
                  </a:schemeClr>
                </a:solidFill>
                <a:sym typeface="+mn-ea"/>
              </a:rPr>
              <a:t>130</a:t>
            </a:r>
            <a:r>
              <a:rPr lang="en-US" altLang="en-US" sz="1600" dirty="0">
                <a:solidFill>
                  <a:schemeClr val="tx1">
                    <a:lumMod val="85000"/>
                    <a:lumOff val="15000"/>
                  </a:schemeClr>
                </a:solidFill>
                <a:sym typeface="+mn-ea"/>
              </a:rPr>
              <a:t>℃</a:t>
            </a:r>
            <a:r>
              <a:rPr lang="zh-CN" altLang="en-US" sz="1600" dirty="0">
                <a:solidFill>
                  <a:schemeClr val="tx1">
                    <a:lumMod val="85000"/>
                    <a:lumOff val="15000"/>
                  </a:schemeClr>
                </a:solidFill>
                <a:sym typeface="+mn-ea"/>
              </a:rPr>
              <a:t>；化纤面料（如聚酯纤维、腈纶）适宜温度为</a:t>
            </a:r>
            <a:r>
              <a:rPr lang="en-US" altLang="zh-CN" sz="1600" dirty="0">
                <a:solidFill>
                  <a:schemeClr val="tx1">
                    <a:lumMod val="85000"/>
                    <a:lumOff val="15000"/>
                  </a:schemeClr>
                </a:solidFill>
                <a:sym typeface="+mn-ea"/>
              </a:rPr>
              <a:t> 120</a:t>
            </a:r>
            <a:r>
              <a:rPr lang="zh-CN" altLang="en-US" sz="1600" dirty="0">
                <a:solidFill>
                  <a:schemeClr val="tx1">
                    <a:lumMod val="85000"/>
                    <a:lumOff val="15000"/>
                  </a:schemeClr>
                </a:solidFill>
                <a:sym typeface="+mn-ea"/>
              </a:rPr>
              <a:t>～</a:t>
            </a:r>
            <a:r>
              <a:rPr lang="en-US" altLang="zh-CN" sz="1600" dirty="0">
                <a:solidFill>
                  <a:schemeClr val="tx1">
                    <a:lumMod val="85000"/>
                    <a:lumOff val="15000"/>
                  </a:schemeClr>
                </a:solidFill>
                <a:sym typeface="+mn-ea"/>
              </a:rPr>
              <a:t>150</a:t>
            </a:r>
            <a:r>
              <a:rPr lang="en-US" altLang="en-US" sz="1600" dirty="0">
                <a:solidFill>
                  <a:schemeClr val="tx1">
                    <a:lumMod val="85000"/>
                    <a:lumOff val="15000"/>
                  </a:schemeClr>
                </a:solidFill>
                <a:sym typeface="+mn-ea"/>
              </a:rPr>
              <a:t>℃</a:t>
            </a:r>
            <a:r>
              <a:rPr lang="zh-CN" altLang="en-US" sz="1600" dirty="0">
                <a:solidFill>
                  <a:schemeClr val="tx1">
                    <a:lumMod val="85000"/>
                    <a:lumOff val="15000"/>
                  </a:schemeClr>
                </a:solidFill>
                <a:sym typeface="+mn-ea"/>
              </a:rPr>
              <a:t>。混纺材质按耐热性最低的纤维设定温度，使用前需在衣物内侧隐蔽处进行温度测试。</a:t>
            </a:r>
            <a:endParaRPr lang="zh-CN" altLang="en-US" sz="1600" dirty="0">
              <a:solidFill>
                <a:schemeClr val="tx1">
                  <a:lumMod val="85000"/>
                  <a:lumOff val="15000"/>
                </a:schemeClr>
              </a:solidFill>
              <a:sym typeface="+mn-ea"/>
            </a:endParaRPr>
          </a:p>
        </p:txBody>
      </p:sp>
      <p:sp>
        <p:nvSpPr>
          <p:cNvPr id="62" name="圆角矩形 61"/>
          <p:cNvSpPr/>
          <p:nvPr>
            <p:custDataLst>
              <p:tags r:id="rId5"/>
            </p:custDataLst>
          </p:nvPr>
        </p:nvSpPr>
        <p:spPr>
          <a:xfrm rot="240000">
            <a:off x="4421188" y="1500188"/>
            <a:ext cx="3305175" cy="4652010"/>
          </a:xfrm>
          <a:prstGeom prst="roundRect">
            <a:avLst>
              <a:gd name="adj" fmla="val 4227"/>
            </a:avLst>
          </a:prstGeom>
          <a:gradFill>
            <a:gsLst>
              <a:gs pos="0">
                <a:schemeClr val="accent2">
                  <a:lumMod val="45000"/>
                  <a:lumOff val="55000"/>
                  <a:alpha val="20000"/>
                </a:schemeClr>
              </a:gs>
              <a:gs pos="100000">
                <a:schemeClr val="accent2">
                  <a:alpha val="3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numCol="1" spcCol="0" rtlCol="0" fromWordArt="0" anchor="ctr" anchorCtr="0" forceAA="0" compatLnSpc="1">
            <a:noAutofit/>
          </a:bodyPr>
          <a:p>
            <a:pPr lvl="0" algn="ctr">
              <a:buClrTx/>
              <a:buSzTx/>
              <a:buFontTx/>
            </a:pPr>
            <a:endParaRPr lang="zh-CN" altLang="en-US">
              <a:solidFill>
                <a:schemeClr val="lt1"/>
              </a:solidFill>
              <a:sym typeface="+mn-ea"/>
            </a:endParaRPr>
          </a:p>
        </p:txBody>
      </p:sp>
      <p:sp useBgFill="1">
        <p:nvSpPr>
          <p:cNvPr id="63" name="圆角矩形 62"/>
          <p:cNvSpPr/>
          <p:nvPr>
            <p:custDataLst>
              <p:tags r:id="rId6"/>
            </p:custDataLst>
          </p:nvPr>
        </p:nvSpPr>
        <p:spPr>
          <a:xfrm>
            <a:off x="4442143" y="1572578"/>
            <a:ext cx="3305176" cy="4690110"/>
          </a:xfrm>
          <a:prstGeom prst="roundRect">
            <a:avLst>
              <a:gd name="adj" fmla="val 4255"/>
            </a:avLst>
          </a:prstGeom>
          <a:ln>
            <a:noFill/>
          </a:ln>
          <a:effectLst>
            <a:outerShdw blurRad="152400" sx="102000" sy="102000" algn="ctr" rotWithShape="0">
              <a:schemeClr val="accent2">
                <a:lumMod val="75000"/>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lIns="360045" rIns="360045" rtlCol="0" anchor="ctr"/>
          <a:p>
            <a:pPr indent="0" algn="just" fontAlgn="auto">
              <a:lnSpc>
                <a:spcPct val="130000"/>
              </a:lnSpc>
            </a:pPr>
            <a:endParaRPr lang="zh-CN" altLang="en-US" sz="1600" dirty="0">
              <a:solidFill>
                <a:schemeClr val="tx1">
                  <a:lumMod val="85000"/>
                  <a:lumOff val="15000"/>
                </a:schemeClr>
              </a:solidFill>
            </a:endParaRPr>
          </a:p>
        </p:txBody>
      </p:sp>
      <p:sp>
        <p:nvSpPr>
          <p:cNvPr id="64" name="圆角矩形 63"/>
          <p:cNvSpPr/>
          <p:nvPr>
            <p:custDataLst>
              <p:tags r:id="rId7"/>
            </p:custDataLst>
          </p:nvPr>
        </p:nvSpPr>
        <p:spPr>
          <a:xfrm>
            <a:off x="4442460" y="1572895"/>
            <a:ext cx="3309620" cy="4690110"/>
          </a:xfrm>
          <a:prstGeom prst="roundRect">
            <a:avLst>
              <a:gd name="adj" fmla="val 4227"/>
            </a:avLst>
          </a:prstGeom>
          <a:gradFill>
            <a:gsLst>
              <a:gs pos="0">
                <a:srgbClr val="FFFFFF">
                  <a:alpha val="25000"/>
                </a:srgbClr>
              </a:gs>
              <a:gs pos="100000">
                <a:srgbClr val="FFFFFF">
                  <a:alpha val="20000"/>
                </a:srgbClr>
              </a:gs>
            </a:gsLst>
            <a:lin ang="5400000" scaled="0"/>
          </a:gradFill>
          <a:ln>
            <a:solidFill>
              <a:srgbClr val="FFFFFF">
                <a:alpha val="20000"/>
              </a:srgbClr>
            </a:solidFill>
          </a:ln>
          <a:effectLst/>
        </p:spPr>
        <p:style>
          <a:lnRef idx="2">
            <a:schemeClr val="accent1">
              <a:lumMod val="75000"/>
            </a:schemeClr>
          </a:lnRef>
          <a:fillRef idx="1">
            <a:schemeClr val="accent1"/>
          </a:fillRef>
          <a:effectRef idx="0">
            <a:srgbClr val="FFFFFF"/>
          </a:effectRef>
          <a:fontRef idx="minor">
            <a:schemeClr val="lt1"/>
          </a:fontRef>
        </p:style>
        <p:txBody>
          <a:bodyPr lIns="360045" tIns="46990" rIns="360045" rtlCol="0" anchor="ctr" anchorCtr="0"/>
          <a:p>
            <a:pPr algn="just">
              <a:lnSpc>
                <a:spcPct val="130000"/>
              </a:lnSpc>
            </a:pPr>
            <a:r>
              <a:rPr lang="en-US" altLang="zh-CN" b="1" dirty="0">
                <a:solidFill>
                  <a:schemeClr val="tx1">
                    <a:lumMod val="85000"/>
                    <a:lumOff val="15000"/>
                  </a:schemeClr>
                </a:solidFill>
                <a:sym typeface="+mn-ea"/>
              </a:rPr>
              <a:t>2. </a:t>
            </a:r>
            <a:r>
              <a:rPr lang="zh-CN" altLang="en-US" b="1" dirty="0">
                <a:solidFill>
                  <a:schemeClr val="tx1">
                    <a:lumMod val="85000"/>
                    <a:lumOff val="15000"/>
                  </a:schemeClr>
                </a:solidFill>
                <a:sym typeface="+mn-ea"/>
              </a:rPr>
              <a:t>温度过高或过低的处理方法</a:t>
            </a:r>
            <a:endParaRPr lang="zh-CN" altLang="en-US" b="1" dirty="0">
              <a:solidFill>
                <a:schemeClr val="tx1">
                  <a:lumMod val="85000"/>
                  <a:lumOff val="15000"/>
                </a:schemeClr>
              </a:solidFill>
              <a:sym typeface="+mn-ea"/>
            </a:endParaRPr>
          </a:p>
          <a:p>
            <a:pPr algn="just">
              <a:lnSpc>
                <a:spcPct val="130000"/>
              </a:lnSpc>
            </a:pPr>
            <a:r>
              <a:rPr lang="zh-CN" altLang="en-US" sz="1600" dirty="0">
                <a:solidFill>
                  <a:schemeClr val="tx1">
                    <a:lumMod val="85000"/>
                    <a:lumOff val="15000"/>
                  </a:schemeClr>
                </a:solidFill>
                <a:sym typeface="+mn-ea"/>
              </a:rPr>
              <a:t>温度过高时立即断电，待熨斗冷却至合适温度；若衣物已烫伤，可覆盖湿布低温熨</a:t>
            </a:r>
            <a:endParaRPr lang="zh-CN" altLang="en-US" sz="1600" dirty="0">
              <a:solidFill>
                <a:schemeClr val="tx1">
                  <a:lumMod val="85000"/>
                  <a:lumOff val="15000"/>
                </a:schemeClr>
              </a:solidFill>
              <a:sym typeface="+mn-ea"/>
            </a:endParaRPr>
          </a:p>
          <a:p>
            <a:pPr algn="just">
              <a:lnSpc>
                <a:spcPct val="130000"/>
              </a:lnSpc>
            </a:pPr>
            <a:r>
              <a:rPr lang="zh-CN" altLang="en-US" sz="1600" dirty="0">
                <a:solidFill>
                  <a:schemeClr val="tx1">
                    <a:lumMod val="85000"/>
                    <a:lumOff val="15000"/>
                  </a:schemeClr>
                </a:solidFill>
                <a:sym typeface="+mn-ea"/>
              </a:rPr>
              <a:t>烫修复。温度过低导致褶皱残留时，需调高温度或延长熨烫时间，同时增加蒸汽量辅助除皱。</a:t>
            </a:r>
            <a:endParaRPr lang="zh-CN" altLang="en-US" sz="1600" dirty="0">
              <a:solidFill>
                <a:schemeClr val="tx1">
                  <a:lumMod val="85000"/>
                  <a:lumOff val="15000"/>
                </a:schemeClr>
              </a:solidFill>
              <a:sym typeface="+mn-ea"/>
            </a:endParaRPr>
          </a:p>
        </p:txBody>
      </p:sp>
      <p:sp>
        <p:nvSpPr>
          <p:cNvPr id="68" name="圆角矩形 67"/>
          <p:cNvSpPr/>
          <p:nvPr>
            <p:custDataLst>
              <p:tags r:id="rId8"/>
            </p:custDataLst>
          </p:nvPr>
        </p:nvSpPr>
        <p:spPr>
          <a:xfrm rot="240000">
            <a:off x="8213408" y="1500823"/>
            <a:ext cx="3305175" cy="4652010"/>
          </a:xfrm>
          <a:prstGeom prst="roundRect">
            <a:avLst>
              <a:gd name="adj" fmla="val 4227"/>
            </a:avLst>
          </a:prstGeom>
          <a:gradFill>
            <a:gsLst>
              <a:gs pos="0">
                <a:schemeClr val="accent1">
                  <a:lumMod val="45000"/>
                  <a:lumOff val="55000"/>
                  <a:alpha val="20000"/>
                </a:schemeClr>
              </a:gs>
              <a:gs pos="100000">
                <a:schemeClr val="accent1">
                  <a:alpha val="3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numCol="1" spcCol="0" rtlCol="0" fromWordArt="0" anchor="ctr" anchorCtr="0" forceAA="0" compatLnSpc="1">
            <a:noAutofit/>
          </a:bodyPr>
          <a:p>
            <a:pPr lvl="0" algn="ctr">
              <a:buClrTx/>
              <a:buSzTx/>
              <a:buFontTx/>
            </a:pPr>
            <a:endParaRPr lang="zh-CN" altLang="en-US">
              <a:solidFill>
                <a:schemeClr val="lt1"/>
              </a:solidFill>
              <a:sym typeface="+mn-ea"/>
            </a:endParaRPr>
          </a:p>
        </p:txBody>
      </p:sp>
      <p:sp useBgFill="1">
        <p:nvSpPr>
          <p:cNvPr id="69" name="圆角矩形 68"/>
          <p:cNvSpPr/>
          <p:nvPr>
            <p:custDataLst>
              <p:tags r:id="rId9"/>
            </p:custDataLst>
          </p:nvPr>
        </p:nvSpPr>
        <p:spPr>
          <a:xfrm>
            <a:off x="8234363" y="1573213"/>
            <a:ext cx="3305176" cy="4690110"/>
          </a:xfrm>
          <a:prstGeom prst="roundRect">
            <a:avLst>
              <a:gd name="adj" fmla="val 4255"/>
            </a:avLst>
          </a:prstGeom>
          <a:ln>
            <a:noFill/>
          </a:ln>
          <a:effectLst>
            <a:outerShdw blurRad="152400" sx="102000" sy="102000" algn="ctr" rotWithShape="0">
              <a:schemeClr val="accent1">
                <a:lumMod val="75000"/>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lIns="360045" rIns="360045" rtlCol="0" anchor="ctr"/>
          <a:p>
            <a:pPr indent="0" algn="just" fontAlgn="auto">
              <a:lnSpc>
                <a:spcPct val="130000"/>
              </a:lnSpc>
            </a:pPr>
            <a:endParaRPr lang="zh-CN" altLang="en-US" sz="1600" dirty="0">
              <a:solidFill>
                <a:schemeClr val="tx1">
                  <a:lumMod val="85000"/>
                  <a:lumOff val="15000"/>
                </a:schemeClr>
              </a:solidFill>
            </a:endParaRPr>
          </a:p>
        </p:txBody>
      </p:sp>
      <p:sp>
        <p:nvSpPr>
          <p:cNvPr id="70" name="圆角矩形 69"/>
          <p:cNvSpPr/>
          <p:nvPr>
            <p:custDataLst>
              <p:tags r:id="rId10"/>
            </p:custDataLst>
          </p:nvPr>
        </p:nvSpPr>
        <p:spPr>
          <a:xfrm>
            <a:off x="8234680" y="1573530"/>
            <a:ext cx="3402330" cy="4690110"/>
          </a:xfrm>
          <a:prstGeom prst="roundRect">
            <a:avLst>
              <a:gd name="adj" fmla="val 4227"/>
            </a:avLst>
          </a:prstGeom>
          <a:gradFill>
            <a:gsLst>
              <a:gs pos="0">
                <a:srgbClr val="FFFFFF">
                  <a:alpha val="25000"/>
                </a:srgbClr>
              </a:gs>
              <a:gs pos="100000">
                <a:srgbClr val="FFFFFF">
                  <a:alpha val="20000"/>
                </a:srgbClr>
              </a:gs>
            </a:gsLst>
            <a:lin ang="5400000" scaled="0"/>
          </a:gradFill>
          <a:ln>
            <a:solidFill>
              <a:srgbClr val="FFFFFF">
                <a:alpha val="20000"/>
              </a:srgbClr>
            </a:solidFill>
          </a:ln>
          <a:effectLst/>
        </p:spPr>
        <p:style>
          <a:lnRef idx="2">
            <a:schemeClr val="accent1">
              <a:lumMod val="75000"/>
            </a:schemeClr>
          </a:lnRef>
          <a:fillRef idx="1">
            <a:schemeClr val="accent1"/>
          </a:fillRef>
          <a:effectRef idx="0">
            <a:srgbClr val="FFFFFF"/>
          </a:effectRef>
          <a:fontRef idx="minor">
            <a:schemeClr val="lt1"/>
          </a:fontRef>
        </p:style>
        <p:txBody>
          <a:bodyPr lIns="360045" tIns="46990" rIns="360045" rtlCol="0" anchor="ctr" anchorCtr="0"/>
          <a:p>
            <a:pPr algn="just">
              <a:lnSpc>
                <a:spcPct val="130000"/>
              </a:lnSpc>
            </a:pPr>
            <a:r>
              <a:rPr lang="en-US" altLang="zh-CN" b="1" dirty="0">
                <a:solidFill>
                  <a:schemeClr val="tx1">
                    <a:lumMod val="85000"/>
                    <a:lumOff val="15000"/>
                  </a:schemeClr>
                </a:solidFill>
                <a:sym typeface="+mn-ea"/>
              </a:rPr>
              <a:t>3. </a:t>
            </a:r>
            <a:r>
              <a:rPr lang="zh-CN" altLang="en-US" b="1" dirty="0">
                <a:solidFill>
                  <a:schemeClr val="tx1">
                    <a:lumMod val="85000"/>
                    <a:lumOff val="15000"/>
                  </a:schemeClr>
                </a:solidFill>
                <a:sym typeface="+mn-ea"/>
              </a:rPr>
              <a:t>温度控制的技巧与经验</a:t>
            </a:r>
            <a:endParaRPr lang="zh-CN" altLang="en-US" b="1" dirty="0">
              <a:solidFill>
                <a:schemeClr val="tx1">
                  <a:lumMod val="85000"/>
                  <a:lumOff val="15000"/>
                </a:schemeClr>
              </a:solidFill>
              <a:sym typeface="+mn-ea"/>
            </a:endParaRPr>
          </a:p>
          <a:p>
            <a:pPr algn="just">
              <a:lnSpc>
                <a:spcPct val="130000"/>
              </a:lnSpc>
            </a:pPr>
            <a:r>
              <a:rPr lang="zh-CN" altLang="en-US" sz="1600" dirty="0">
                <a:solidFill>
                  <a:schemeClr val="tx1">
                    <a:lumMod val="85000"/>
                    <a:lumOff val="15000"/>
                  </a:schemeClr>
                </a:solidFill>
                <a:sym typeface="+mn-ea"/>
              </a:rPr>
              <a:t>通过触摸熨斗底板感知温度（轻微烫手约</a:t>
            </a:r>
            <a:r>
              <a:rPr lang="en-US" altLang="zh-CN" sz="1600" dirty="0">
                <a:solidFill>
                  <a:schemeClr val="tx1">
                    <a:lumMod val="85000"/>
                    <a:lumOff val="15000"/>
                  </a:schemeClr>
                </a:solidFill>
                <a:sym typeface="+mn-ea"/>
              </a:rPr>
              <a:t> 150</a:t>
            </a:r>
            <a:r>
              <a:rPr lang="en-US" altLang="en-US" sz="1600" dirty="0">
                <a:solidFill>
                  <a:schemeClr val="tx1">
                    <a:lumMod val="85000"/>
                    <a:lumOff val="15000"/>
                  </a:schemeClr>
                </a:solidFill>
                <a:sym typeface="+mn-ea"/>
              </a:rPr>
              <a:t>℃</a:t>
            </a:r>
            <a:r>
              <a:rPr lang="zh-CN" altLang="en-US" sz="1600" dirty="0">
                <a:solidFill>
                  <a:schemeClr val="tx1">
                    <a:lumMod val="85000"/>
                    <a:lumOff val="15000"/>
                  </a:schemeClr>
                </a:solidFill>
                <a:sym typeface="+mn-ea"/>
              </a:rPr>
              <a:t>，温热约</a:t>
            </a:r>
            <a:r>
              <a:rPr lang="en-US" altLang="zh-CN" sz="1600" dirty="0">
                <a:solidFill>
                  <a:schemeClr val="tx1">
                    <a:lumMod val="85000"/>
                    <a:lumOff val="15000"/>
                  </a:schemeClr>
                </a:solidFill>
                <a:sym typeface="+mn-ea"/>
              </a:rPr>
              <a:t> 120</a:t>
            </a:r>
            <a:r>
              <a:rPr lang="en-US" altLang="en-US" sz="1600" dirty="0">
                <a:solidFill>
                  <a:schemeClr val="tx1">
                    <a:lumMod val="85000"/>
                    <a:lumOff val="15000"/>
                  </a:schemeClr>
                </a:solidFill>
                <a:sym typeface="+mn-ea"/>
              </a:rPr>
              <a:t>℃</a:t>
            </a:r>
            <a:r>
              <a:rPr lang="zh-CN" altLang="en-US" sz="1600" dirty="0">
                <a:solidFill>
                  <a:schemeClr val="tx1">
                    <a:lumMod val="85000"/>
                    <a:lumOff val="15000"/>
                  </a:schemeClr>
                </a:solidFill>
                <a:sym typeface="+mn-ea"/>
              </a:rPr>
              <a:t>），或观察温控指示灯。连续熨烫同材质衣物时，每</a:t>
            </a:r>
            <a:r>
              <a:rPr lang="en-US" altLang="zh-CN" sz="1600" dirty="0">
                <a:solidFill>
                  <a:schemeClr val="tx1">
                    <a:lumMod val="85000"/>
                    <a:lumOff val="15000"/>
                  </a:schemeClr>
                </a:solidFill>
                <a:sym typeface="+mn-ea"/>
              </a:rPr>
              <a:t> 10</a:t>
            </a:r>
            <a:r>
              <a:rPr lang="zh-CN" altLang="en-US" sz="1600" dirty="0">
                <a:solidFill>
                  <a:schemeClr val="tx1">
                    <a:lumMod val="85000"/>
                    <a:lumOff val="15000"/>
                  </a:schemeClr>
                </a:solidFill>
                <a:sym typeface="+mn-ea"/>
              </a:rPr>
              <a:t>～</a:t>
            </a:r>
            <a:r>
              <a:rPr lang="en-US" altLang="zh-CN" sz="1600" dirty="0">
                <a:solidFill>
                  <a:schemeClr val="tx1">
                    <a:lumMod val="85000"/>
                    <a:lumOff val="15000"/>
                  </a:schemeClr>
                </a:solidFill>
                <a:sym typeface="+mn-ea"/>
              </a:rPr>
              <a:t>15 </a:t>
            </a:r>
            <a:r>
              <a:rPr lang="zh-CN" altLang="en-US" sz="1600" dirty="0">
                <a:solidFill>
                  <a:schemeClr val="tx1">
                    <a:lumMod val="85000"/>
                    <a:lumOff val="15000"/>
                  </a:schemeClr>
                </a:solidFill>
                <a:sym typeface="+mn-ea"/>
              </a:rPr>
              <a:t>分钟检查温度稳定性；熨烫深色衣物时降低温度，避免表面发亮。</a:t>
            </a:r>
            <a:endParaRPr lang="zh-CN" altLang="en-US" sz="1600" dirty="0">
              <a:solidFill>
                <a:schemeClr val="tx1">
                  <a:lumMod val="85000"/>
                  <a:lumOff val="15000"/>
                </a:schemeClr>
              </a:solidFill>
              <a:sym typeface="+mn-ea"/>
            </a:endParaRPr>
          </a:p>
        </p:txBody>
      </p:sp>
    </p:spTree>
    <p:custDataLst>
      <p:tags r:id="rId1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97965" y="275590"/>
            <a:ext cx="985964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（二）熨烫手法技能要点</a:t>
            </a:r>
            <a:endParaRPr lang="zh-CN" altLang="en-US" sz="2800">
              <a:solidFill>
                <a:schemeClr val="accent6">
                  <a:lumMod val="75000"/>
                </a:schemeClr>
              </a:solidFill>
            </a:endParaRPr>
          </a:p>
        </p:txBody>
      </p:sp>
      <p:sp>
        <p:nvSpPr>
          <p:cNvPr id="4" name="@svg_07-3713&amp;2980"/>
          <p:cNvSpPr/>
          <p:nvPr>
            <p:custDataLst>
              <p:tags r:id="rId2"/>
            </p:custDataLst>
          </p:nvPr>
        </p:nvSpPr>
        <p:spPr>
          <a:xfrm>
            <a:off x="4795420" y="1118858"/>
            <a:ext cx="2578991" cy="2466466"/>
          </a:xfrm>
          <a:custGeom>
            <a:avLst/>
            <a:gdLst>
              <a:gd name="connsiteX0" fmla="*/ 2247629 w 2430338"/>
              <a:gd name="connsiteY0" fmla="*/ 356932 h 2324099"/>
              <a:gd name="connsiteX1" fmla="*/ 2320368 w 2430338"/>
              <a:gd name="connsiteY1" fmla="*/ 585897 h 2324099"/>
              <a:gd name="connsiteX2" fmla="*/ 2320267 w 2430338"/>
              <a:gd name="connsiteY2" fmla="*/ 586155 h 2324099"/>
              <a:gd name="connsiteX3" fmla="*/ 2332882 w 2430338"/>
              <a:gd name="connsiteY3" fmla="*/ 770791 h 2324099"/>
              <a:gd name="connsiteX4" fmla="*/ 2327722 w 2430338"/>
              <a:gd name="connsiteY4" fmla="*/ 969176 h 2324099"/>
              <a:gd name="connsiteX5" fmla="*/ 2326289 w 2430338"/>
              <a:gd name="connsiteY5" fmla="*/ 994005 h 2324099"/>
              <a:gd name="connsiteX6" fmla="*/ 2322460 w 2430338"/>
              <a:gd name="connsiteY6" fmla="*/ 1099848 h 2324099"/>
              <a:gd name="connsiteX7" fmla="*/ 2321053 w 2430338"/>
              <a:gd name="connsiteY7" fmla="*/ 1137971 h 2324099"/>
              <a:gd name="connsiteX8" fmla="*/ 2320267 w 2430338"/>
              <a:gd name="connsiteY8" fmla="*/ 1152271 h 2324099"/>
              <a:gd name="connsiteX9" fmla="*/ 2318936 w 2430338"/>
              <a:gd name="connsiteY9" fmla="*/ 1161908 h 2324099"/>
              <a:gd name="connsiteX10" fmla="*/ 2314625 w 2430338"/>
              <a:gd name="connsiteY10" fmla="*/ 1195315 h 2324099"/>
              <a:gd name="connsiteX11" fmla="*/ 2310517 w 2430338"/>
              <a:gd name="connsiteY11" fmla="*/ 1229492 h 2324099"/>
              <a:gd name="connsiteX12" fmla="*/ 2310897 w 2430338"/>
              <a:gd name="connsiteY12" fmla="*/ 1240286 h 2324099"/>
              <a:gd name="connsiteX13" fmla="*/ 2313217 w 2430338"/>
              <a:gd name="connsiteY13" fmla="*/ 1252501 h 2324099"/>
              <a:gd name="connsiteX14" fmla="*/ 2309084 w 2430338"/>
              <a:gd name="connsiteY14" fmla="*/ 1268938 h 2324099"/>
              <a:gd name="connsiteX15" fmla="*/ 2308792 w 2430338"/>
              <a:gd name="connsiteY15" fmla="*/ 1273048 h 2324099"/>
              <a:gd name="connsiteX16" fmla="*/ 2306586 w 2430338"/>
              <a:gd name="connsiteY16" fmla="*/ 1332471 h 2324099"/>
              <a:gd name="connsiteX17" fmla="*/ 2304875 w 2430338"/>
              <a:gd name="connsiteY17" fmla="*/ 1344232 h 2324099"/>
              <a:gd name="connsiteX18" fmla="*/ 2200501 w 2430338"/>
              <a:gd name="connsiteY18" fmla="*/ 1637309 h 2324099"/>
              <a:gd name="connsiteX19" fmla="*/ 2095456 w 2430338"/>
              <a:gd name="connsiteY19" fmla="*/ 1736890 h 2324099"/>
              <a:gd name="connsiteX20" fmla="*/ 1907629 w 2430338"/>
              <a:gd name="connsiteY20" fmla="*/ 1800619 h 2324099"/>
              <a:gd name="connsiteX21" fmla="*/ 1816341 w 2430338"/>
              <a:gd name="connsiteY21" fmla="*/ 1812950 h 2324099"/>
              <a:gd name="connsiteX22" fmla="*/ 1760528 w 2430338"/>
              <a:gd name="connsiteY22" fmla="*/ 1815274 h 2324099"/>
              <a:gd name="connsiteX23" fmla="*/ 1696194 w 2430338"/>
              <a:gd name="connsiteY23" fmla="*/ 1814246 h 2324099"/>
              <a:gd name="connsiteX24" fmla="*/ 1679750 w 2430338"/>
              <a:gd name="connsiteY24" fmla="*/ 1827606 h 2324099"/>
              <a:gd name="connsiteX25" fmla="*/ 1627855 w 2430338"/>
              <a:gd name="connsiteY25" fmla="*/ 1990522 h 2324099"/>
              <a:gd name="connsiteX26" fmla="*/ 1588563 w 2430338"/>
              <a:gd name="connsiteY26" fmla="*/ 2156790 h 2324099"/>
              <a:gd name="connsiteX27" fmla="*/ 1578179 w 2430338"/>
              <a:gd name="connsiteY27" fmla="*/ 2212353 h 2324099"/>
              <a:gd name="connsiteX28" fmla="*/ 1572891 w 2430338"/>
              <a:gd name="connsiteY28" fmla="*/ 2241982 h 2324099"/>
              <a:gd name="connsiteX29" fmla="*/ 1571383 w 2430338"/>
              <a:gd name="connsiteY29" fmla="*/ 2250389 h 2324099"/>
              <a:gd name="connsiteX30" fmla="*/ 1556548 w 2430338"/>
              <a:gd name="connsiteY30" fmla="*/ 2306091 h 2324099"/>
              <a:gd name="connsiteX31" fmla="*/ 1538379 w 2430338"/>
              <a:gd name="connsiteY31" fmla="*/ 2323567 h 2324099"/>
              <a:gd name="connsiteX32" fmla="*/ 1537517 w 2430338"/>
              <a:gd name="connsiteY32" fmla="*/ 2323833 h 2324099"/>
              <a:gd name="connsiteX33" fmla="*/ 1536274 w 2430338"/>
              <a:gd name="connsiteY33" fmla="*/ 2324075 h 2324099"/>
              <a:gd name="connsiteX34" fmla="*/ 1520274 w 2430338"/>
              <a:gd name="connsiteY34" fmla="*/ 2322195 h 2324099"/>
              <a:gd name="connsiteX35" fmla="*/ 1494992 w 2430338"/>
              <a:gd name="connsiteY35" fmla="*/ 2317140 h 2324099"/>
              <a:gd name="connsiteX36" fmla="*/ 1479980 w 2430338"/>
              <a:gd name="connsiteY36" fmla="*/ 2304288 h 2324099"/>
              <a:gd name="connsiteX37" fmla="*/ 1436871 w 2430338"/>
              <a:gd name="connsiteY37" fmla="*/ 2224367 h 2324099"/>
              <a:gd name="connsiteX38" fmla="*/ 1424167 w 2430338"/>
              <a:gd name="connsiteY38" fmla="*/ 2190394 h 2324099"/>
              <a:gd name="connsiteX39" fmla="*/ 1398543 w 2430338"/>
              <a:gd name="connsiteY39" fmla="*/ 2124926 h 2324099"/>
              <a:gd name="connsiteX40" fmla="*/ 1293776 w 2430338"/>
              <a:gd name="connsiteY40" fmla="*/ 1951469 h 2324099"/>
              <a:gd name="connsiteX41" fmla="*/ 1287754 w 2430338"/>
              <a:gd name="connsiteY41" fmla="*/ 1944586 h 2324099"/>
              <a:gd name="connsiteX42" fmla="*/ 1281744 w 2430338"/>
              <a:gd name="connsiteY42" fmla="*/ 1937715 h 2324099"/>
              <a:gd name="connsiteX43" fmla="*/ 1267209 w 2430338"/>
              <a:gd name="connsiteY43" fmla="*/ 1932838 h 2324099"/>
              <a:gd name="connsiteX44" fmla="*/ 1193225 w 2430338"/>
              <a:gd name="connsiteY44" fmla="*/ 1948637 h 2324099"/>
              <a:gd name="connsiteX45" fmla="*/ 1092097 w 2430338"/>
              <a:gd name="connsiteY45" fmla="*/ 1956473 h 2324099"/>
              <a:gd name="connsiteX46" fmla="*/ 1063859 w 2430338"/>
              <a:gd name="connsiteY46" fmla="*/ 1957807 h 2324099"/>
              <a:gd name="connsiteX47" fmla="*/ 1012092 w 2430338"/>
              <a:gd name="connsiteY47" fmla="*/ 1959432 h 2324099"/>
              <a:gd name="connsiteX48" fmla="*/ 1002795 w 2430338"/>
              <a:gd name="connsiteY48" fmla="*/ 1959420 h 2324099"/>
              <a:gd name="connsiteX49" fmla="*/ 976630 w 2430338"/>
              <a:gd name="connsiteY49" fmla="*/ 1958530 h 2324099"/>
              <a:gd name="connsiteX50" fmla="*/ 952317 w 2430338"/>
              <a:gd name="connsiteY50" fmla="*/ 1958238 h 2324099"/>
              <a:gd name="connsiteX51" fmla="*/ 942028 w 2430338"/>
              <a:gd name="connsiteY51" fmla="*/ 1958530 h 2324099"/>
              <a:gd name="connsiteX52" fmla="*/ 626025 w 2430338"/>
              <a:gd name="connsiteY52" fmla="*/ 1947608 h 2324099"/>
              <a:gd name="connsiteX53" fmla="*/ 469361 w 2430338"/>
              <a:gd name="connsiteY53" fmla="*/ 1917421 h 2324099"/>
              <a:gd name="connsiteX54" fmla="*/ 464569 w 2430338"/>
              <a:gd name="connsiteY54" fmla="*/ 1916138 h 2324099"/>
              <a:gd name="connsiteX55" fmla="*/ 364218 w 2430338"/>
              <a:gd name="connsiteY55" fmla="*/ 1886445 h 2324099"/>
              <a:gd name="connsiteX56" fmla="*/ 239096 w 2430338"/>
              <a:gd name="connsiteY56" fmla="*/ 1812442 h 2324099"/>
              <a:gd name="connsiteX57" fmla="*/ 221347 w 2430338"/>
              <a:gd name="connsiteY57" fmla="*/ 1798130 h 2324099"/>
              <a:gd name="connsiteX58" fmla="*/ 168937 w 2430338"/>
              <a:gd name="connsiteY58" fmla="*/ 1754746 h 2324099"/>
              <a:gd name="connsiteX59" fmla="*/ 59397 w 2430338"/>
              <a:gd name="connsiteY59" fmla="*/ 1561249 h 2324099"/>
              <a:gd name="connsiteX60" fmla="*/ 7686 w 2430338"/>
              <a:gd name="connsiteY60" fmla="*/ 1237459 h 2324099"/>
              <a:gd name="connsiteX61" fmla="*/ 39 w 2430338"/>
              <a:gd name="connsiteY61" fmla="*/ 1058990 h 2324099"/>
              <a:gd name="connsiteX62" fmla="*/ 15428 w 2430338"/>
              <a:gd name="connsiteY62" fmla="*/ 848911 h 2324099"/>
              <a:gd name="connsiteX63" fmla="*/ 63220 w 2430338"/>
              <a:gd name="connsiteY63" fmla="*/ 593221 h 2324099"/>
              <a:gd name="connsiteX64" fmla="*/ 113307 w 2430338"/>
              <a:gd name="connsiteY64" fmla="*/ 458180 h 2324099"/>
              <a:gd name="connsiteX65" fmla="*/ 167025 w 2430338"/>
              <a:gd name="connsiteY65" fmla="*/ 386227 h 2324099"/>
              <a:gd name="connsiteX66" fmla="*/ 312506 w 2430338"/>
              <a:gd name="connsiteY66" fmla="*/ 247717 h 2324099"/>
              <a:gd name="connsiteX67" fmla="*/ 488765 w 2430338"/>
              <a:gd name="connsiteY67" fmla="*/ 142871 h 2324099"/>
              <a:gd name="connsiteX68" fmla="*/ 722565 w 2430338"/>
              <a:gd name="connsiteY68" fmla="*/ 61796 h 2324099"/>
              <a:gd name="connsiteX69" fmla="*/ 849407 w 2430338"/>
              <a:gd name="connsiteY69" fmla="*/ 43422 h 2324099"/>
              <a:gd name="connsiteX70" fmla="*/ 1023849 w 2430338"/>
              <a:gd name="connsiteY70" fmla="*/ 25434 h 2324099"/>
              <a:gd name="connsiteX71" fmla="*/ 1218556 w 2430338"/>
              <a:gd name="connsiteY71" fmla="*/ 6160 h 2324099"/>
              <a:gd name="connsiteX72" fmla="*/ 1292508 w 2430338"/>
              <a:gd name="connsiteY72" fmla="*/ 2534 h 2324099"/>
              <a:gd name="connsiteX73" fmla="*/ 1327135 w 2430338"/>
              <a:gd name="connsiteY73" fmla="*/ 507 h 2324099"/>
              <a:gd name="connsiteX74" fmla="*/ 1528540 w 2430338"/>
              <a:gd name="connsiteY74" fmla="*/ 9887 h 2324099"/>
              <a:gd name="connsiteX75" fmla="*/ 1729933 w 2430338"/>
              <a:gd name="connsiteY75" fmla="*/ 39567 h 2324099"/>
              <a:gd name="connsiteX76" fmla="*/ 1763038 w 2430338"/>
              <a:gd name="connsiteY76" fmla="*/ 45729 h 2324099"/>
              <a:gd name="connsiteX77" fmla="*/ 1872838 w 2430338"/>
              <a:gd name="connsiteY77" fmla="*/ 68991 h 2324099"/>
              <a:gd name="connsiteX78" fmla="*/ 2038869 w 2430338"/>
              <a:gd name="connsiteY78" fmla="*/ 128609 h 2324099"/>
              <a:gd name="connsiteX79" fmla="*/ 2153754 w 2430338"/>
              <a:gd name="connsiteY79" fmla="*/ 219065 h 2324099"/>
              <a:gd name="connsiteX80" fmla="*/ 2247629 w 2430338"/>
              <a:gd name="connsiteY80" fmla="*/ 356932 h 2324099"/>
              <a:gd name="connsiteX81" fmla="*/ 340035 w 2430338"/>
              <a:gd name="connsiteY81" fmla="*/ 359951 h 2324099"/>
              <a:gd name="connsiteX82" fmla="*/ 351791 w 2430338"/>
              <a:gd name="connsiteY82" fmla="*/ 349608 h 2324099"/>
              <a:gd name="connsiteX83" fmla="*/ 351791 w 2430338"/>
              <a:gd name="connsiteY83" fmla="*/ 349480 h 2324099"/>
              <a:gd name="connsiteX84" fmla="*/ 329712 w 2430338"/>
              <a:gd name="connsiteY84" fmla="*/ 365670 h 2324099"/>
              <a:gd name="connsiteX85" fmla="*/ 328514 w 2430338"/>
              <a:gd name="connsiteY85" fmla="*/ 369156 h 2324099"/>
              <a:gd name="connsiteX86" fmla="*/ 328278 w 2430338"/>
              <a:gd name="connsiteY86" fmla="*/ 370295 h 2324099"/>
              <a:gd name="connsiteX87" fmla="*/ 340035 w 2430338"/>
              <a:gd name="connsiteY87" fmla="*/ 359951 h 2324099"/>
              <a:gd name="connsiteX88" fmla="*/ 326788 w 2430338"/>
              <a:gd name="connsiteY88" fmla="*/ 371721 h 2324099"/>
              <a:gd name="connsiteX89" fmla="*/ 327895 w 2430338"/>
              <a:gd name="connsiteY89" fmla="*/ 370680 h 2324099"/>
              <a:gd name="connsiteX90" fmla="*/ 318634 w 2430338"/>
              <a:gd name="connsiteY90" fmla="*/ 375578 h 2324099"/>
              <a:gd name="connsiteX91" fmla="*/ 318241 w 2430338"/>
              <a:gd name="connsiteY91" fmla="*/ 376076 h 2324099"/>
              <a:gd name="connsiteX92" fmla="*/ 326788 w 2430338"/>
              <a:gd name="connsiteY92" fmla="*/ 371721 h 2324099"/>
              <a:gd name="connsiteX93" fmla="*/ 262463 w 2430338"/>
              <a:gd name="connsiteY93" fmla="*/ 322440 h 2324099"/>
              <a:gd name="connsiteX94" fmla="*/ 264140 w 2430338"/>
              <a:gd name="connsiteY94" fmla="*/ 320056 h 2324099"/>
              <a:gd name="connsiteX95" fmla="*/ 260577 w 2430338"/>
              <a:gd name="connsiteY95" fmla="*/ 322579 h 2324099"/>
              <a:gd name="connsiteX96" fmla="*/ 251237 w 2430338"/>
              <a:gd name="connsiteY96" fmla="*/ 332262 h 2324099"/>
              <a:gd name="connsiteX97" fmla="*/ 262463 w 2430338"/>
              <a:gd name="connsiteY97" fmla="*/ 322440 h 2324099"/>
              <a:gd name="connsiteX98" fmla="*/ 231641 w 2430338"/>
              <a:gd name="connsiteY98" fmla="*/ 349223 h 2324099"/>
              <a:gd name="connsiteX99" fmla="*/ 149343 w 2430338"/>
              <a:gd name="connsiteY99" fmla="*/ 437493 h 2324099"/>
              <a:gd name="connsiteX100" fmla="*/ 149247 w 2430338"/>
              <a:gd name="connsiteY100" fmla="*/ 437365 h 2324099"/>
              <a:gd name="connsiteX101" fmla="*/ 136152 w 2430338"/>
              <a:gd name="connsiteY101" fmla="*/ 459979 h 2324099"/>
              <a:gd name="connsiteX102" fmla="*/ 151717 w 2430338"/>
              <a:gd name="connsiteY102" fmla="*/ 441754 h 2324099"/>
              <a:gd name="connsiteX103" fmla="*/ 158901 w 2430338"/>
              <a:gd name="connsiteY103" fmla="*/ 432996 h 2324099"/>
              <a:gd name="connsiteX104" fmla="*/ 243685 w 2430338"/>
              <a:gd name="connsiteY104" fmla="*/ 341771 h 2324099"/>
              <a:gd name="connsiteX105" fmla="*/ 245782 w 2430338"/>
              <a:gd name="connsiteY105" fmla="*/ 339974 h 2324099"/>
              <a:gd name="connsiteX106" fmla="*/ 250662 w 2430338"/>
              <a:gd name="connsiteY106" fmla="*/ 332647 h 2324099"/>
              <a:gd name="connsiteX107" fmla="*/ 236345 w 2430338"/>
              <a:gd name="connsiteY107" fmla="*/ 344380 h 2324099"/>
              <a:gd name="connsiteX108" fmla="*/ 231641 w 2430338"/>
              <a:gd name="connsiteY108" fmla="*/ 349223 h 2324099"/>
              <a:gd name="connsiteX109" fmla="*/ 252096 w 2430338"/>
              <a:gd name="connsiteY109" fmla="*/ 1755267 h 2324099"/>
              <a:gd name="connsiteX110" fmla="*/ 336498 w 2430338"/>
              <a:gd name="connsiteY110" fmla="*/ 1812950 h 2324099"/>
              <a:gd name="connsiteX111" fmla="*/ 336498 w 2430338"/>
              <a:gd name="connsiteY111" fmla="*/ 1812823 h 2324099"/>
              <a:gd name="connsiteX112" fmla="*/ 423481 w 2430338"/>
              <a:gd name="connsiteY112" fmla="*/ 1839290 h 2324099"/>
              <a:gd name="connsiteX113" fmla="*/ 406994 w 2430338"/>
              <a:gd name="connsiteY113" fmla="*/ 1826527 h 2324099"/>
              <a:gd name="connsiteX114" fmla="*/ 372629 w 2430338"/>
              <a:gd name="connsiteY114" fmla="*/ 1799463 h 2324099"/>
              <a:gd name="connsiteX115" fmla="*/ 346184 w 2430338"/>
              <a:gd name="connsiteY115" fmla="*/ 1777174 h 2324099"/>
              <a:gd name="connsiteX116" fmla="*/ 270161 w 2430338"/>
              <a:gd name="connsiteY116" fmla="*/ 1718005 h 2324099"/>
              <a:gd name="connsiteX117" fmla="*/ 266767 w 2430338"/>
              <a:gd name="connsiteY117" fmla="*/ 1715338 h 2324099"/>
              <a:gd name="connsiteX118" fmla="*/ 263853 w 2430338"/>
              <a:gd name="connsiteY118" fmla="*/ 1712989 h 2324099"/>
              <a:gd name="connsiteX119" fmla="*/ 243909 w 2430338"/>
              <a:gd name="connsiteY119" fmla="*/ 1695336 h 2324099"/>
              <a:gd name="connsiteX120" fmla="*/ 224281 w 2430338"/>
              <a:gd name="connsiteY120" fmla="*/ 1677911 h 2324099"/>
              <a:gd name="connsiteX121" fmla="*/ 151637 w 2430338"/>
              <a:gd name="connsiteY121" fmla="*/ 1615084 h 2324099"/>
              <a:gd name="connsiteX122" fmla="*/ 150577 w 2430338"/>
              <a:gd name="connsiteY122" fmla="*/ 1613954 h 2324099"/>
              <a:gd name="connsiteX123" fmla="*/ 145519 w 2430338"/>
              <a:gd name="connsiteY123" fmla="*/ 1611363 h 2324099"/>
              <a:gd name="connsiteX124" fmla="*/ 156066 w 2430338"/>
              <a:gd name="connsiteY124" fmla="*/ 1642872 h 2324099"/>
              <a:gd name="connsiteX125" fmla="*/ 159761 w 2430338"/>
              <a:gd name="connsiteY125" fmla="*/ 1650670 h 2324099"/>
              <a:gd name="connsiteX126" fmla="*/ 204877 w 2430338"/>
              <a:gd name="connsiteY126" fmla="*/ 1715173 h 2324099"/>
              <a:gd name="connsiteX127" fmla="*/ 246254 w 2430338"/>
              <a:gd name="connsiteY127" fmla="*/ 1750492 h 2324099"/>
              <a:gd name="connsiteX128" fmla="*/ 252096 w 2430338"/>
              <a:gd name="connsiteY128" fmla="*/ 1755267 h 2324099"/>
              <a:gd name="connsiteX129" fmla="*/ 739101 w 2430338"/>
              <a:gd name="connsiteY129" fmla="*/ 182189 h 2324099"/>
              <a:gd name="connsiteX130" fmla="*/ 676207 w 2430338"/>
              <a:gd name="connsiteY130" fmla="*/ 198249 h 2324099"/>
              <a:gd name="connsiteX131" fmla="*/ 676302 w 2430338"/>
              <a:gd name="connsiteY131" fmla="*/ 198378 h 2324099"/>
              <a:gd name="connsiteX132" fmla="*/ 674556 w 2430338"/>
              <a:gd name="connsiteY132" fmla="*/ 198838 h 2324099"/>
              <a:gd name="connsiteX133" fmla="*/ 667891 w 2430338"/>
              <a:gd name="connsiteY133" fmla="*/ 203517 h 2324099"/>
              <a:gd name="connsiteX134" fmla="*/ 731661 w 2430338"/>
              <a:gd name="connsiteY134" fmla="*/ 193724 h 2324099"/>
              <a:gd name="connsiteX135" fmla="*/ 744359 w 2430338"/>
              <a:gd name="connsiteY135" fmla="*/ 190412 h 2324099"/>
              <a:gd name="connsiteX136" fmla="*/ 746366 w 2430338"/>
              <a:gd name="connsiteY136" fmla="*/ 189641 h 2324099"/>
              <a:gd name="connsiteX137" fmla="*/ 748660 w 2430338"/>
              <a:gd name="connsiteY137" fmla="*/ 183987 h 2324099"/>
              <a:gd name="connsiteX138" fmla="*/ 745410 w 2430338"/>
              <a:gd name="connsiteY138" fmla="*/ 181418 h 2324099"/>
              <a:gd name="connsiteX139" fmla="*/ 739101 w 2430338"/>
              <a:gd name="connsiteY139" fmla="*/ 182189 h 2324099"/>
              <a:gd name="connsiteX140" fmla="*/ 520439 w 2430338"/>
              <a:gd name="connsiteY140" fmla="*/ 235859 h 2324099"/>
              <a:gd name="connsiteX141" fmla="*/ 513522 w 2430338"/>
              <a:gd name="connsiteY141" fmla="*/ 238851 h 2324099"/>
              <a:gd name="connsiteX142" fmla="*/ 513522 w 2430338"/>
              <a:gd name="connsiteY142" fmla="*/ 238723 h 2324099"/>
              <a:gd name="connsiteX143" fmla="*/ 512749 w 2430338"/>
              <a:gd name="connsiteY143" fmla="*/ 239075 h 2324099"/>
              <a:gd name="connsiteX144" fmla="*/ 507213 w 2430338"/>
              <a:gd name="connsiteY144" fmla="*/ 243606 h 2324099"/>
              <a:gd name="connsiteX145" fmla="*/ 508058 w 2430338"/>
              <a:gd name="connsiteY145" fmla="*/ 243709 h 2324099"/>
              <a:gd name="connsiteX146" fmla="*/ 510462 w 2430338"/>
              <a:gd name="connsiteY146" fmla="*/ 243735 h 2324099"/>
              <a:gd name="connsiteX147" fmla="*/ 510463 w 2430338"/>
              <a:gd name="connsiteY147" fmla="*/ 243733 h 2324099"/>
              <a:gd name="connsiteX148" fmla="*/ 576129 w 2430338"/>
              <a:gd name="connsiteY148" fmla="*/ 224204 h 2324099"/>
              <a:gd name="connsiteX149" fmla="*/ 579253 w 2430338"/>
              <a:gd name="connsiteY149" fmla="*/ 222979 h 2324099"/>
              <a:gd name="connsiteX150" fmla="*/ 580143 w 2430338"/>
              <a:gd name="connsiteY150" fmla="*/ 222534 h 2324099"/>
              <a:gd name="connsiteX151" fmla="*/ 582055 w 2430338"/>
              <a:gd name="connsiteY151" fmla="*/ 218166 h 2324099"/>
              <a:gd name="connsiteX152" fmla="*/ 579762 w 2430338"/>
              <a:gd name="connsiteY152" fmla="*/ 213797 h 2324099"/>
              <a:gd name="connsiteX153" fmla="*/ 570490 w 2430338"/>
              <a:gd name="connsiteY153" fmla="*/ 214439 h 2324099"/>
              <a:gd name="connsiteX154" fmla="*/ 520439 w 2430338"/>
              <a:gd name="connsiteY154" fmla="*/ 235859 h 2324099"/>
              <a:gd name="connsiteX155" fmla="*/ 604327 w 2430338"/>
              <a:gd name="connsiteY155" fmla="*/ 1863966 h 2324099"/>
              <a:gd name="connsiteX156" fmla="*/ 653362 w 2430338"/>
              <a:gd name="connsiteY156" fmla="*/ 1873606 h 2324099"/>
              <a:gd name="connsiteX157" fmla="*/ 653457 w 2430338"/>
              <a:gd name="connsiteY157" fmla="*/ 1873606 h 2324099"/>
              <a:gd name="connsiteX158" fmla="*/ 761946 w 2430338"/>
              <a:gd name="connsiteY158" fmla="*/ 1882978 h 2324099"/>
              <a:gd name="connsiteX159" fmla="*/ 723126 w 2430338"/>
              <a:gd name="connsiteY159" fmla="*/ 1876298 h 2324099"/>
              <a:gd name="connsiteX160" fmla="*/ 624974 w 2430338"/>
              <a:gd name="connsiteY160" fmla="*/ 1858823 h 2324099"/>
              <a:gd name="connsiteX161" fmla="*/ 487331 w 2430338"/>
              <a:gd name="connsiteY161" fmla="*/ 1825930 h 2324099"/>
              <a:gd name="connsiteX162" fmla="*/ 495166 w 2430338"/>
              <a:gd name="connsiteY162" fmla="*/ 1832839 h 2324099"/>
              <a:gd name="connsiteX163" fmla="*/ 497272 w 2430338"/>
              <a:gd name="connsiteY163" fmla="*/ 1833905 h 2324099"/>
              <a:gd name="connsiteX164" fmla="*/ 555293 w 2430338"/>
              <a:gd name="connsiteY164" fmla="*/ 1854327 h 2324099"/>
              <a:gd name="connsiteX165" fmla="*/ 604327 w 2430338"/>
              <a:gd name="connsiteY165" fmla="*/ 1863966 h 2324099"/>
              <a:gd name="connsiteX166" fmla="*/ 1043827 w 2430338"/>
              <a:gd name="connsiteY166" fmla="*/ 129380 h 2324099"/>
              <a:gd name="connsiteX167" fmla="*/ 1002725 w 2430338"/>
              <a:gd name="connsiteY167" fmla="*/ 134005 h 2324099"/>
              <a:gd name="connsiteX168" fmla="*/ 1043827 w 2430338"/>
              <a:gd name="connsiteY168" fmla="*/ 129380 h 2324099"/>
              <a:gd name="connsiteX169" fmla="*/ 1550995 w 2430338"/>
              <a:gd name="connsiteY169" fmla="*/ 2298764 h 2324099"/>
              <a:gd name="connsiteX170" fmla="*/ 1552630 w 2430338"/>
              <a:gd name="connsiteY170" fmla="*/ 2299030 h 2324099"/>
              <a:gd name="connsiteX171" fmla="*/ 1552630 w 2430338"/>
              <a:gd name="connsiteY171" fmla="*/ 2299157 h 2324099"/>
              <a:gd name="connsiteX172" fmla="*/ 1554253 w 2430338"/>
              <a:gd name="connsiteY172" fmla="*/ 2294522 h 2324099"/>
              <a:gd name="connsiteX173" fmla="*/ 1553695 w 2430338"/>
              <a:gd name="connsiteY173" fmla="*/ 2293531 h 2324099"/>
              <a:gd name="connsiteX174" fmla="*/ 1552909 w 2430338"/>
              <a:gd name="connsiteY174" fmla="*/ 2292337 h 2324099"/>
              <a:gd name="connsiteX175" fmla="*/ 1552263 w 2430338"/>
              <a:gd name="connsiteY175" fmla="*/ 2294331 h 2324099"/>
              <a:gd name="connsiteX176" fmla="*/ 1550995 w 2430338"/>
              <a:gd name="connsiteY176" fmla="*/ 2298764 h 2324099"/>
              <a:gd name="connsiteX177" fmla="*/ 1653644 w 2430338"/>
              <a:gd name="connsiteY177" fmla="*/ 1879054 h 2324099"/>
              <a:gd name="connsiteX178" fmla="*/ 1652515 w 2430338"/>
              <a:gd name="connsiteY178" fmla="*/ 1885163 h 2324099"/>
              <a:gd name="connsiteX179" fmla="*/ 1654709 w 2430338"/>
              <a:gd name="connsiteY179" fmla="*/ 1877327 h 2324099"/>
              <a:gd name="connsiteX180" fmla="*/ 1653644 w 2430338"/>
              <a:gd name="connsiteY180" fmla="*/ 1879054 h 2324099"/>
              <a:gd name="connsiteX181" fmla="*/ 1666893 w 2430338"/>
              <a:gd name="connsiteY181" fmla="*/ 1839582 h 2324099"/>
              <a:gd name="connsiteX182" fmla="*/ 1661974 w 2430338"/>
              <a:gd name="connsiteY182" fmla="*/ 1853044 h 2324099"/>
              <a:gd name="connsiteX183" fmla="*/ 1674209 w 2430338"/>
              <a:gd name="connsiteY183" fmla="*/ 1819631 h 2324099"/>
              <a:gd name="connsiteX184" fmla="*/ 1666893 w 2430338"/>
              <a:gd name="connsiteY184" fmla="*/ 1839582 h 2324099"/>
              <a:gd name="connsiteX185" fmla="*/ 1932962 w 2430338"/>
              <a:gd name="connsiteY185" fmla="*/ 1716075 h 2324099"/>
              <a:gd name="connsiteX186" fmla="*/ 1878861 w 2430338"/>
              <a:gd name="connsiteY186" fmla="*/ 1730591 h 2324099"/>
              <a:gd name="connsiteX187" fmla="*/ 1932962 w 2430338"/>
              <a:gd name="connsiteY187" fmla="*/ 1716075 h 2324099"/>
              <a:gd name="connsiteX188" fmla="*/ 2259712 w 2430338"/>
              <a:gd name="connsiteY188" fmla="*/ 1477074 h 2324099"/>
              <a:gd name="connsiteX189" fmla="*/ 2260435 w 2430338"/>
              <a:gd name="connsiteY189" fmla="*/ 1470660 h 2324099"/>
              <a:gd name="connsiteX190" fmla="*/ 2259408 w 2430338"/>
              <a:gd name="connsiteY190" fmla="*/ 1472857 h 2324099"/>
              <a:gd name="connsiteX191" fmla="*/ 2258622 w 2430338"/>
              <a:gd name="connsiteY191" fmla="*/ 1479525 h 2324099"/>
              <a:gd name="connsiteX192" fmla="*/ 2259712 w 2430338"/>
              <a:gd name="connsiteY192" fmla="*/ 1477074 h 2324099"/>
              <a:gd name="connsiteX193" fmla="*/ 2241695 w 2430338"/>
              <a:gd name="connsiteY193" fmla="*/ 1522705 h 2324099"/>
              <a:gd name="connsiteX194" fmla="*/ 2248200 w 2430338"/>
              <a:gd name="connsiteY194" fmla="*/ 1506893 h 2324099"/>
              <a:gd name="connsiteX195" fmla="*/ 2241695 w 2430338"/>
              <a:gd name="connsiteY195" fmla="*/ 1522705 h 2324099"/>
              <a:gd name="connsiteX196" fmla="*/ 2211595 w 2430338"/>
              <a:gd name="connsiteY196" fmla="*/ 1433982 h 2324099"/>
              <a:gd name="connsiteX197" fmla="*/ 2211202 w 2430338"/>
              <a:gd name="connsiteY197" fmla="*/ 1430706 h 2324099"/>
              <a:gd name="connsiteX198" fmla="*/ 2211304 w 2430338"/>
              <a:gd name="connsiteY198" fmla="*/ 1430706 h 2324099"/>
              <a:gd name="connsiteX199" fmla="*/ 2209681 w 2430338"/>
              <a:gd name="connsiteY199" fmla="*/ 1437386 h 2324099"/>
              <a:gd name="connsiteX200" fmla="*/ 2210163 w 2430338"/>
              <a:gd name="connsiteY200" fmla="*/ 1436929 h 2324099"/>
              <a:gd name="connsiteX201" fmla="*/ 2210923 w 2430338"/>
              <a:gd name="connsiteY201" fmla="*/ 1435976 h 2324099"/>
              <a:gd name="connsiteX202" fmla="*/ 2211595 w 2430338"/>
              <a:gd name="connsiteY202" fmla="*/ 1433982 h 2324099"/>
              <a:gd name="connsiteX203" fmla="*/ 2162261 w 2430338"/>
              <a:gd name="connsiteY203" fmla="*/ 1590548 h 2324099"/>
              <a:gd name="connsiteX204" fmla="*/ 2157963 w 2430338"/>
              <a:gd name="connsiteY204" fmla="*/ 1598130 h 2324099"/>
              <a:gd name="connsiteX205" fmla="*/ 2162261 w 2430338"/>
              <a:gd name="connsiteY205" fmla="*/ 1590548 h 2324099"/>
              <a:gd name="connsiteX206" fmla="*/ 2171441 w 2430338"/>
              <a:gd name="connsiteY206" fmla="*/ 1579232 h 2324099"/>
              <a:gd name="connsiteX207" fmla="*/ 2214930 w 2430338"/>
              <a:gd name="connsiteY207" fmla="*/ 1482611 h 2324099"/>
              <a:gd name="connsiteX208" fmla="*/ 2214930 w 2430338"/>
              <a:gd name="connsiteY208" fmla="*/ 1482484 h 2324099"/>
              <a:gd name="connsiteX209" fmla="*/ 2215627 w 2430338"/>
              <a:gd name="connsiteY209" fmla="*/ 1480896 h 2324099"/>
              <a:gd name="connsiteX210" fmla="*/ 2215982 w 2430338"/>
              <a:gd name="connsiteY210" fmla="*/ 1473492 h 2324099"/>
              <a:gd name="connsiteX211" fmla="*/ 2214093 w 2430338"/>
              <a:gd name="connsiteY211" fmla="*/ 1477797 h 2324099"/>
              <a:gd name="connsiteX212" fmla="*/ 2209491 w 2430338"/>
              <a:gd name="connsiteY212" fmla="*/ 1488529 h 2324099"/>
              <a:gd name="connsiteX213" fmla="*/ 2166953 w 2430338"/>
              <a:gd name="connsiteY213" fmla="*/ 1579499 h 2324099"/>
              <a:gd name="connsiteX214" fmla="*/ 2165609 w 2430338"/>
              <a:gd name="connsiteY214" fmla="*/ 1581645 h 2324099"/>
              <a:gd name="connsiteX215" fmla="*/ 2162553 w 2430338"/>
              <a:gd name="connsiteY215" fmla="*/ 1590027 h 2324099"/>
              <a:gd name="connsiteX216" fmla="*/ 2170046 w 2430338"/>
              <a:gd name="connsiteY216" fmla="*/ 1581760 h 2324099"/>
              <a:gd name="connsiteX217" fmla="*/ 2171441 w 2430338"/>
              <a:gd name="connsiteY217" fmla="*/ 1579232 h 2324099"/>
              <a:gd name="connsiteX218" fmla="*/ 2227330 w 2430338"/>
              <a:gd name="connsiteY218" fmla="*/ 1579740 h 2324099"/>
              <a:gd name="connsiteX219" fmla="*/ 2231945 w 2430338"/>
              <a:gd name="connsiteY219" fmla="*/ 1567929 h 2324099"/>
              <a:gd name="connsiteX220" fmla="*/ 2224870 w 2430338"/>
              <a:gd name="connsiteY220" fmla="*/ 1583474 h 2324099"/>
              <a:gd name="connsiteX221" fmla="*/ 2227330 w 2430338"/>
              <a:gd name="connsiteY221" fmla="*/ 1579740 h 2324099"/>
              <a:gd name="connsiteX222" fmla="*/ 2244751 w 2430338"/>
              <a:gd name="connsiteY222" fmla="*/ 1539278 h 2324099"/>
              <a:gd name="connsiteX223" fmla="*/ 2232427 w 2430338"/>
              <a:gd name="connsiteY223" fmla="*/ 1566901 h 2324099"/>
              <a:gd name="connsiteX224" fmla="*/ 2244751 w 2430338"/>
              <a:gd name="connsiteY224" fmla="*/ 1539278 h 2324099"/>
              <a:gd name="connsiteX225" fmla="*/ 2263490 w 2430338"/>
              <a:gd name="connsiteY225" fmla="*/ 1494498 h 2324099"/>
              <a:gd name="connsiteX226" fmla="*/ 2265405 w 2430338"/>
              <a:gd name="connsiteY226" fmla="*/ 1488529 h 2324099"/>
              <a:gd name="connsiteX227" fmla="*/ 2265367 w 2430338"/>
              <a:gd name="connsiteY227" fmla="*/ 1484046 h 2324099"/>
              <a:gd name="connsiteX228" fmla="*/ 2265215 w 2430338"/>
              <a:gd name="connsiteY228" fmla="*/ 1482611 h 2324099"/>
              <a:gd name="connsiteX229" fmla="*/ 2256327 w 2430338"/>
              <a:gd name="connsiteY229" fmla="*/ 1505864 h 2324099"/>
              <a:gd name="connsiteX230" fmla="*/ 2247426 w 2430338"/>
              <a:gd name="connsiteY230" fmla="*/ 1529131 h 2324099"/>
              <a:gd name="connsiteX231" fmla="*/ 2246374 w 2430338"/>
              <a:gd name="connsiteY231" fmla="*/ 1531595 h 2324099"/>
              <a:gd name="connsiteX232" fmla="*/ 2244852 w 2430338"/>
              <a:gd name="connsiteY232" fmla="*/ 1539278 h 2324099"/>
              <a:gd name="connsiteX233" fmla="*/ 2263490 w 2430338"/>
              <a:gd name="connsiteY233" fmla="*/ 1494498 h 2324099"/>
              <a:gd name="connsiteX234" fmla="*/ 2266533 w 2430338"/>
              <a:gd name="connsiteY234" fmla="*/ 1479245 h 2324099"/>
              <a:gd name="connsiteX235" fmla="*/ 2265595 w 2430338"/>
              <a:gd name="connsiteY235" fmla="*/ 1481709 h 2324099"/>
              <a:gd name="connsiteX236" fmla="*/ 2269602 w 2430338"/>
              <a:gd name="connsiteY236" fmla="*/ 1474648 h 2324099"/>
              <a:gd name="connsiteX237" fmla="*/ 2266533 w 2430338"/>
              <a:gd name="connsiteY237" fmla="*/ 1479245 h 2324099"/>
              <a:gd name="connsiteX238" fmla="*/ 2277260 w 2430338"/>
              <a:gd name="connsiteY238" fmla="*/ 1444968 h 2324099"/>
              <a:gd name="connsiteX239" fmla="*/ 2278109 w 2430338"/>
              <a:gd name="connsiteY239" fmla="*/ 1446771 h 2324099"/>
              <a:gd name="connsiteX240" fmla="*/ 2278109 w 2430338"/>
              <a:gd name="connsiteY240" fmla="*/ 1446632 h 2324099"/>
              <a:gd name="connsiteX241" fmla="*/ 2279352 w 2430338"/>
              <a:gd name="connsiteY241" fmla="*/ 1444600 h 2324099"/>
              <a:gd name="connsiteX242" fmla="*/ 2279745 w 2430338"/>
              <a:gd name="connsiteY242" fmla="*/ 1443812 h 2324099"/>
              <a:gd name="connsiteX243" fmla="*/ 2278211 w 2430338"/>
              <a:gd name="connsiteY243" fmla="*/ 1442657 h 2324099"/>
              <a:gd name="connsiteX244" fmla="*/ 2277260 w 2430338"/>
              <a:gd name="connsiteY244" fmla="*/ 1444968 h 2324099"/>
              <a:gd name="connsiteX245" fmla="*/ 2422954 w 2430338"/>
              <a:gd name="connsiteY245" fmla="*/ 1471816 h 2324099"/>
              <a:gd name="connsiteX246" fmla="*/ 2425325 w 2430338"/>
              <a:gd name="connsiteY246" fmla="*/ 1593736 h 2324099"/>
              <a:gd name="connsiteX247" fmla="*/ 2425477 w 2430338"/>
              <a:gd name="connsiteY247" fmla="*/ 1593672 h 2324099"/>
              <a:gd name="connsiteX248" fmla="*/ 2384105 w 2430338"/>
              <a:gd name="connsiteY248" fmla="*/ 1708976 h 2324099"/>
              <a:gd name="connsiteX249" fmla="*/ 2206524 w 2430338"/>
              <a:gd name="connsiteY249" fmla="*/ 1870786 h 2324099"/>
              <a:gd name="connsiteX250" fmla="*/ 2180266 w 2430338"/>
              <a:gd name="connsiteY250" fmla="*/ 1859585 h 2324099"/>
              <a:gd name="connsiteX251" fmla="*/ 2188672 w 2430338"/>
              <a:gd name="connsiteY251" fmla="*/ 1834604 h 2324099"/>
              <a:gd name="connsiteX252" fmla="*/ 2332667 w 2430338"/>
              <a:gd name="connsiteY252" fmla="*/ 1681061 h 2324099"/>
              <a:gd name="connsiteX253" fmla="*/ 2369918 w 2430338"/>
              <a:gd name="connsiteY253" fmla="*/ 1582229 h 2324099"/>
              <a:gd name="connsiteX254" fmla="*/ 2382876 w 2430338"/>
              <a:gd name="connsiteY254" fmla="*/ 1476388 h 2324099"/>
              <a:gd name="connsiteX255" fmla="*/ 2382990 w 2430338"/>
              <a:gd name="connsiteY255" fmla="*/ 1476159 h 2324099"/>
              <a:gd name="connsiteX256" fmla="*/ 2403657 w 2430338"/>
              <a:gd name="connsiteY256" fmla="*/ 1456233 h 2324099"/>
              <a:gd name="connsiteX257" fmla="*/ 2422954 w 2430338"/>
              <a:gd name="connsiteY257" fmla="*/ 1471816 h 232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2430338" h="2324099">
                <a:moveTo>
                  <a:pt x="2247629" y="356932"/>
                </a:moveTo>
                <a:cubicBezTo>
                  <a:pt x="2284994" y="425802"/>
                  <a:pt x="2308513" y="502508"/>
                  <a:pt x="2320368" y="585897"/>
                </a:cubicBezTo>
                <a:lnTo>
                  <a:pt x="2320267" y="586155"/>
                </a:lnTo>
                <a:cubicBezTo>
                  <a:pt x="2328876" y="647057"/>
                  <a:pt x="2333453" y="708603"/>
                  <a:pt x="2332882" y="770791"/>
                </a:cubicBezTo>
                <a:cubicBezTo>
                  <a:pt x="2332312" y="836962"/>
                  <a:pt x="2331361" y="903134"/>
                  <a:pt x="2327722" y="969176"/>
                </a:cubicBezTo>
                <a:cubicBezTo>
                  <a:pt x="2327266" y="977452"/>
                  <a:pt x="2326784" y="985727"/>
                  <a:pt x="2326289" y="994005"/>
                </a:cubicBezTo>
                <a:cubicBezTo>
                  <a:pt x="2324223" y="1029170"/>
                  <a:pt x="2322156" y="1064383"/>
                  <a:pt x="2322460" y="1099848"/>
                </a:cubicBezTo>
                <a:cubicBezTo>
                  <a:pt x="2322536" y="1112556"/>
                  <a:pt x="2321801" y="1125263"/>
                  <a:pt x="2321053" y="1137971"/>
                </a:cubicBezTo>
                <a:cubicBezTo>
                  <a:pt x="2320774" y="1142738"/>
                  <a:pt x="2320508" y="1147505"/>
                  <a:pt x="2320267" y="1152271"/>
                </a:cubicBezTo>
                <a:cubicBezTo>
                  <a:pt x="2320178" y="1155484"/>
                  <a:pt x="2319975" y="1159081"/>
                  <a:pt x="2318936" y="1161908"/>
                </a:cubicBezTo>
                <a:cubicBezTo>
                  <a:pt x="2315208" y="1172572"/>
                  <a:pt x="2314625" y="1183366"/>
                  <a:pt x="2314625" y="1195315"/>
                </a:cubicBezTo>
                <a:cubicBezTo>
                  <a:pt x="2314536" y="1206236"/>
                  <a:pt x="2312520" y="1218185"/>
                  <a:pt x="2310517" y="1229492"/>
                </a:cubicBezTo>
                <a:cubicBezTo>
                  <a:pt x="2309845" y="1233476"/>
                  <a:pt x="2310035" y="1236944"/>
                  <a:pt x="2310897" y="1240286"/>
                </a:cubicBezTo>
                <a:cubicBezTo>
                  <a:pt x="2312406" y="1246133"/>
                  <a:pt x="2313230" y="1249319"/>
                  <a:pt x="2313217" y="1252501"/>
                </a:cubicBezTo>
                <a:cubicBezTo>
                  <a:pt x="2313192" y="1256382"/>
                  <a:pt x="2311924" y="1260255"/>
                  <a:pt x="2309084" y="1268938"/>
                </a:cubicBezTo>
                <a:cubicBezTo>
                  <a:pt x="2308704" y="1270089"/>
                  <a:pt x="2308602" y="1271765"/>
                  <a:pt x="2308792" y="1273048"/>
                </a:cubicBezTo>
                <a:cubicBezTo>
                  <a:pt x="2312457" y="1293254"/>
                  <a:pt x="2309502" y="1313015"/>
                  <a:pt x="2306586" y="1332471"/>
                </a:cubicBezTo>
                <a:cubicBezTo>
                  <a:pt x="2305990" y="1336408"/>
                  <a:pt x="2305407" y="1340320"/>
                  <a:pt x="2304875" y="1344232"/>
                </a:cubicBezTo>
                <a:cubicBezTo>
                  <a:pt x="2289964" y="1454480"/>
                  <a:pt x="2255084" y="1552385"/>
                  <a:pt x="2200501" y="1637309"/>
                </a:cubicBezTo>
                <a:cubicBezTo>
                  <a:pt x="2171631" y="1682153"/>
                  <a:pt x="2136358" y="1714919"/>
                  <a:pt x="2095456" y="1736890"/>
                </a:cubicBezTo>
                <a:cubicBezTo>
                  <a:pt x="2034952" y="1769275"/>
                  <a:pt x="1971861" y="1787766"/>
                  <a:pt x="1907629" y="1800619"/>
                </a:cubicBezTo>
                <a:cubicBezTo>
                  <a:pt x="1877326" y="1806664"/>
                  <a:pt x="1846833" y="1810131"/>
                  <a:pt x="1816341" y="1812950"/>
                </a:cubicBezTo>
                <a:cubicBezTo>
                  <a:pt x="1797804" y="1814754"/>
                  <a:pt x="1779166" y="1815008"/>
                  <a:pt x="1760528" y="1815274"/>
                </a:cubicBezTo>
                <a:cubicBezTo>
                  <a:pt x="1739011" y="1815402"/>
                  <a:pt x="1717609" y="1815402"/>
                  <a:pt x="1696194" y="1814246"/>
                </a:cubicBezTo>
                <a:cubicBezTo>
                  <a:pt x="1687687" y="1813725"/>
                  <a:pt x="1683287" y="1818094"/>
                  <a:pt x="1679750" y="1827606"/>
                </a:cubicBezTo>
                <a:cubicBezTo>
                  <a:pt x="1660059" y="1880540"/>
                  <a:pt x="1642664" y="1934756"/>
                  <a:pt x="1627855" y="1990522"/>
                </a:cubicBezTo>
                <a:cubicBezTo>
                  <a:pt x="1613325" y="2045386"/>
                  <a:pt x="1600316" y="2100898"/>
                  <a:pt x="1588563" y="2156790"/>
                </a:cubicBezTo>
                <a:cubicBezTo>
                  <a:pt x="1584696" y="2175167"/>
                  <a:pt x="1581437" y="2193760"/>
                  <a:pt x="1578179" y="2212353"/>
                </a:cubicBezTo>
                <a:cubicBezTo>
                  <a:pt x="1576441" y="2222233"/>
                  <a:pt x="1574717" y="2232127"/>
                  <a:pt x="1572891" y="2241982"/>
                </a:cubicBezTo>
                <a:cubicBezTo>
                  <a:pt x="1572384" y="2244776"/>
                  <a:pt x="1571877" y="2247583"/>
                  <a:pt x="1571383" y="2250389"/>
                </a:cubicBezTo>
                <a:cubicBezTo>
                  <a:pt x="1567972" y="2269630"/>
                  <a:pt x="1564549" y="2288934"/>
                  <a:pt x="1556548" y="2306091"/>
                </a:cubicBezTo>
                <a:cubicBezTo>
                  <a:pt x="1552237" y="2315337"/>
                  <a:pt x="1546798" y="2322284"/>
                  <a:pt x="1538379" y="2323567"/>
                </a:cubicBezTo>
                <a:cubicBezTo>
                  <a:pt x="1538075" y="2323618"/>
                  <a:pt x="1537796" y="2323732"/>
                  <a:pt x="1537517" y="2323833"/>
                </a:cubicBezTo>
                <a:cubicBezTo>
                  <a:pt x="1537086" y="2323999"/>
                  <a:pt x="1536680" y="2324164"/>
                  <a:pt x="1536274" y="2324075"/>
                </a:cubicBezTo>
                <a:cubicBezTo>
                  <a:pt x="1531000" y="2322894"/>
                  <a:pt x="1525637" y="2322538"/>
                  <a:pt x="1520274" y="2322195"/>
                </a:cubicBezTo>
                <a:cubicBezTo>
                  <a:pt x="1511741" y="2321636"/>
                  <a:pt x="1503208" y="2321090"/>
                  <a:pt x="1494992" y="2317140"/>
                </a:cubicBezTo>
                <a:cubicBezTo>
                  <a:pt x="1489350" y="2314448"/>
                  <a:pt x="1484570" y="2309559"/>
                  <a:pt x="1479980" y="2304288"/>
                </a:cubicBezTo>
                <a:cubicBezTo>
                  <a:pt x="1460860" y="2282317"/>
                  <a:pt x="1448244" y="2253920"/>
                  <a:pt x="1436871" y="2224367"/>
                </a:cubicBezTo>
                <a:cubicBezTo>
                  <a:pt x="1432522" y="2213127"/>
                  <a:pt x="1428351" y="2201761"/>
                  <a:pt x="1424167" y="2190394"/>
                </a:cubicBezTo>
                <a:cubicBezTo>
                  <a:pt x="1416027" y="2168271"/>
                  <a:pt x="1407887" y="2146148"/>
                  <a:pt x="1398543" y="2124926"/>
                </a:cubicBezTo>
                <a:cubicBezTo>
                  <a:pt x="1369964" y="2060169"/>
                  <a:pt x="1335363" y="2001964"/>
                  <a:pt x="1293776" y="1951469"/>
                </a:cubicBezTo>
                <a:cubicBezTo>
                  <a:pt x="1291824" y="1949094"/>
                  <a:pt x="1289795" y="1946834"/>
                  <a:pt x="1287754" y="1944586"/>
                </a:cubicBezTo>
                <a:cubicBezTo>
                  <a:pt x="1285725" y="1942338"/>
                  <a:pt x="1283696" y="1940090"/>
                  <a:pt x="1281744" y="1937715"/>
                </a:cubicBezTo>
                <a:cubicBezTo>
                  <a:pt x="1277433" y="1932572"/>
                  <a:pt x="1272945" y="1931289"/>
                  <a:pt x="1267209" y="1932838"/>
                </a:cubicBezTo>
                <a:cubicBezTo>
                  <a:pt x="1242738" y="1939646"/>
                  <a:pt x="1218078" y="1945043"/>
                  <a:pt x="1193225" y="1948637"/>
                </a:cubicBezTo>
                <a:cubicBezTo>
                  <a:pt x="1159581" y="1953527"/>
                  <a:pt x="1125838" y="1955317"/>
                  <a:pt x="1092097" y="1956473"/>
                </a:cubicBezTo>
                <a:cubicBezTo>
                  <a:pt x="1082685" y="1956791"/>
                  <a:pt x="1073272" y="1957299"/>
                  <a:pt x="1063859" y="1957807"/>
                </a:cubicBezTo>
                <a:cubicBezTo>
                  <a:pt x="1046604" y="1958746"/>
                  <a:pt x="1029348" y="1959686"/>
                  <a:pt x="1012092" y="1959432"/>
                </a:cubicBezTo>
                <a:cubicBezTo>
                  <a:pt x="1008999" y="1959394"/>
                  <a:pt x="1005899" y="1959407"/>
                  <a:pt x="1002795" y="1959420"/>
                </a:cubicBezTo>
                <a:cubicBezTo>
                  <a:pt x="994098" y="1959445"/>
                  <a:pt x="985365" y="1959483"/>
                  <a:pt x="976630" y="1958530"/>
                </a:cubicBezTo>
                <a:cubicBezTo>
                  <a:pt x="968563" y="1957629"/>
                  <a:pt x="960447" y="1957934"/>
                  <a:pt x="952317" y="1958238"/>
                </a:cubicBezTo>
                <a:cubicBezTo>
                  <a:pt x="948890" y="1958365"/>
                  <a:pt x="945459" y="1958492"/>
                  <a:pt x="942028" y="1958530"/>
                </a:cubicBezTo>
                <a:cubicBezTo>
                  <a:pt x="836599" y="1959940"/>
                  <a:pt x="731168" y="1959559"/>
                  <a:pt x="626025" y="1947608"/>
                </a:cubicBezTo>
                <a:cubicBezTo>
                  <a:pt x="573358" y="1941703"/>
                  <a:pt x="521168" y="1931162"/>
                  <a:pt x="469361" y="1917421"/>
                </a:cubicBezTo>
                <a:cubicBezTo>
                  <a:pt x="467763" y="1916989"/>
                  <a:pt x="466166" y="1916570"/>
                  <a:pt x="464569" y="1916138"/>
                </a:cubicBezTo>
                <a:cubicBezTo>
                  <a:pt x="430984" y="1907184"/>
                  <a:pt x="397339" y="1898231"/>
                  <a:pt x="364218" y="1886445"/>
                </a:cubicBezTo>
                <a:cubicBezTo>
                  <a:pt x="319579" y="1870646"/>
                  <a:pt x="278477" y="1844434"/>
                  <a:pt x="239096" y="1812442"/>
                </a:cubicBezTo>
                <a:cubicBezTo>
                  <a:pt x="233193" y="1807642"/>
                  <a:pt x="227272" y="1802892"/>
                  <a:pt x="221347" y="1798130"/>
                </a:cubicBezTo>
                <a:cubicBezTo>
                  <a:pt x="203770" y="1783994"/>
                  <a:pt x="186167" y="1769834"/>
                  <a:pt x="168937" y="1754746"/>
                </a:cubicBezTo>
                <a:cubicBezTo>
                  <a:pt x="115219" y="1707858"/>
                  <a:pt x="79088" y="1643228"/>
                  <a:pt x="59397" y="1561249"/>
                </a:cubicBezTo>
                <a:cubicBezTo>
                  <a:pt x="33971" y="1455636"/>
                  <a:pt x="15141" y="1348219"/>
                  <a:pt x="7686" y="1237459"/>
                </a:cubicBezTo>
                <a:cubicBezTo>
                  <a:pt x="3671" y="1177969"/>
                  <a:pt x="517" y="1118607"/>
                  <a:pt x="39" y="1058990"/>
                </a:cubicBezTo>
                <a:cubicBezTo>
                  <a:pt x="-535" y="988192"/>
                  <a:pt x="5296" y="918167"/>
                  <a:pt x="15428" y="848911"/>
                </a:cubicBezTo>
                <a:cubicBezTo>
                  <a:pt x="28045" y="762696"/>
                  <a:pt x="43626" y="677252"/>
                  <a:pt x="63220" y="593221"/>
                </a:cubicBezTo>
                <a:cubicBezTo>
                  <a:pt x="74595" y="544652"/>
                  <a:pt x="89220" y="498397"/>
                  <a:pt x="113307" y="458180"/>
                </a:cubicBezTo>
                <a:cubicBezTo>
                  <a:pt x="129270" y="431583"/>
                  <a:pt x="147143" y="407556"/>
                  <a:pt x="167025" y="386227"/>
                </a:cubicBezTo>
                <a:cubicBezTo>
                  <a:pt x="213480" y="336373"/>
                  <a:pt x="261750" y="289476"/>
                  <a:pt x="312506" y="247717"/>
                </a:cubicBezTo>
                <a:cubicBezTo>
                  <a:pt x="367754" y="202232"/>
                  <a:pt x="427495" y="169854"/>
                  <a:pt x="488765" y="142871"/>
                </a:cubicBezTo>
                <a:cubicBezTo>
                  <a:pt x="565424" y="109079"/>
                  <a:pt x="643135" y="81069"/>
                  <a:pt x="722565" y="61796"/>
                </a:cubicBezTo>
                <a:cubicBezTo>
                  <a:pt x="764527" y="51645"/>
                  <a:pt x="806776" y="45349"/>
                  <a:pt x="849407" y="43422"/>
                </a:cubicBezTo>
                <a:cubicBezTo>
                  <a:pt x="907809" y="40852"/>
                  <a:pt x="965829" y="33785"/>
                  <a:pt x="1023849" y="25434"/>
                </a:cubicBezTo>
                <a:cubicBezTo>
                  <a:pt x="1088561" y="16054"/>
                  <a:pt x="1153367" y="7702"/>
                  <a:pt x="1218556" y="6160"/>
                </a:cubicBezTo>
                <a:cubicBezTo>
                  <a:pt x="1243229" y="5548"/>
                  <a:pt x="1267858" y="4041"/>
                  <a:pt x="1292508" y="2534"/>
                </a:cubicBezTo>
                <a:cubicBezTo>
                  <a:pt x="1304046" y="1828"/>
                  <a:pt x="1315584" y="1122"/>
                  <a:pt x="1327135" y="507"/>
                </a:cubicBezTo>
                <a:cubicBezTo>
                  <a:pt x="1394435" y="-1292"/>
                  <a:pt x="1461532" y="1663"/>
                  <a:pt x="1528540" y="9887"/>
                </a:cubicBezTo>
                <a:cubicBezTo>
                  <a:pt x="1595828" y="18110"/>
                  <a:pt x="1663026" y="26847"/>
                  <a:pt x="1729933" y="39567"/>
                </a:cubicBezTo>
                <a:cubicBezTo>
                  <a:pt x="1740964" y="41676"/>
                  <a:pt x="1751995" y="43702"/>
                  <a:pt x="1763038" y="45729"/>
                </a:cubicBezTo>
                <a:cubicBezTo>
                  <a:pt x="1799744" y="52469"/>
                  <a:pt x="1836462" y="59211"/>
                  <a:pt x="1872838" y="68991"/>
                </a:cubicBezTo>
                <a:cubicBezTo>
                  <a:pt x="1929133" y="84024"/>
                  <a:pt x="1984477" y="103940"/>
                  <a:pt x="2038869" y="128609"/>
                </a:cubicBezTo>
                <a:cubicBezTo>
                  <a:pt x="2081788" y="148011"/>
                  <a:pt x="2119926" y="178719"/>
                  <a:pt x="2153754" y="219065"/>
                </a:cubicBezTo>
                <a:cubicBezTo>
                  <a:pt x="2188558" y="260694"/>
                  <a:pt x="2220090" y="306307"/>
                  <a:pt x="2247629" y="356932"/>
                </a:cubicBezTo>
                <a:close/>
                <a:moveTo>
                  <a:pt x="340035" y="359951"/>
                </a:moveTo>
                <a:cubicBezTo>
                  <a:pt x="344097" y="356804"/>
                  <a:pt x="348160" y="353656"/>
                  <a:pt x="351791" y="349608"/>
                </a:cubicBezTo>
                <a:lnTo>
                  <a:pt x="351791" y="349480"/>
                </a:lnTo>
                <a:cubicBezTo>
                  <a:pt x="343093" y="351536"/>
                  <a:pt x="336211" y="358346"/>
                  <a:pt x="329712" y="365670"/>
                </a:cubicBezTo>
                <a:cubicBezTo>
                  <a:pt x="329042" y="366469"/>
                  <a:pt x="328777" y="367812"/>
                  <a:pt x="328514" y="369156"/>
                </a:cubicBezTo>
                <a:cubicBezTo>
                  <a:pt x="328438" y="369539"/>
                  <a:pt x="328363" y="369923"/>
                  <a:pt x="328278" y="370295"/>
                </a:cubicBezTo>
                <a:cubicBezTo>
                  <a:pt x="331910" y="366248"/>
                  <a:pt x="335973" y="363099"/>
                  <a:pt x="340035" y="359951"/>
                </a:cubicBezTo>
                <a:close/>
                <a:moveTo>
                  <a:pt x="326788" y="371721"/>
                </a:moveTo>
                <a:cubicBezTo>
                  <a:pt x="327157" y="371370"/>
                  <a:pt x="327525" y="371019"/>
                  <a:pt x="327895" y="370680"/>
                </a:cubicBezTo>
                <a:cubicBezTo>
                  <a:pt x="323958" y="368833"/>
                  <a:pt x="321599" y="371823"/>
                  <a:pt x="318634" y="375578"/>
                </a:cubicBezTo>
                <a:cubicBezTo>
                  <a:pt x="318505" y="375743"/>
                  <a:pt x="318373" y="375910"/>
                  <a:pt x="318241" y="376076"/>
                </a:cubicBezTo>
                <a:cubicBezTo>
                  <a:pt x="322111" y="376188"/>
                  <a:pt x="324492" y="373915"/>
                  <a:pt x="326788" y="371721"/>
                </a:cubicBezTo>
                <a:close/>
                <a:moveTo>
                  <a:pt x="262463" y="322440"/>
                </a:moveTo>
                <a:cubicBezTo>
                  <a:pt x="263018" y="321639"/>
                  <a:pt x="263573" y="320836"/>
                  <a:pt x="264140" y="320056"/>
                </a:cubicBezTo>
                <a:cubicBezTo>
                  <a:pt x="262984" y="320962"/>
                  <a:pt x="261779" y="321771"/>
                  <a:pt x="260577" y="322579"/>
                </a:cubicBezTo>
                <a:cubicBezTo>
                  <a:pt x="257007" y="324975"/>
                  <a:pt x="253453" y="327360"/>
                  <a:pt x="251237" y="332262"/>
                </a:cubicBezTo>
                <a:cubicBezTo>
                  <a:pt x="256262" y="331391"/>
                  <a:pt x="259362" y="326914"/>
                  <a:pt x="262463" y="322440"/>
                </a:cubicBezTo>
                <a:close/>
                <a:moveTo>
                  <a:pt x="231641" y="349223"/>
                </a:moveTo>
                <a:cubicBezTo>
                  <a:pt x="202965" y="376462"/>
                  <a:pt x="174385" y="403959"/>
                  <a:pt x="149343" y="437493"/>
                </a:cubicBezTo>
                <a:lnTo>
                  <a:pt x="149247" y="437365"/>
                </a:lnTo>
                <a:cubicBezTo>
                  <a:pt x="144180" y="444175"/>
                  <a:pt x="139593" y="451499"/>
                  <a:pt x="136152" y="459979"/>
                </a:cubicBezTo>
                <a:cubicBezTo>
                  <a:pt x="141608" y="454217"/>
                  <a:pt x="146665" y="447981"/>
                  <a:pt x="151717" y="441754"/>
                </a:cubicBezTo>
                <a:cubicBezTo>
                  <a:pt x="154099" y="438815"/>
                  <a:pt x="156480" y="435880"/>
                  <a:pt x="158901" y="432996"/>
                </a:cubicBezTo>
                <a:cubicBezTo>
                  <a:pt x="185951" y="400618"/>
                  <a:pt x="214531" y="370680"/>
                  <a:pt x="243685" y="341771"/>
                </a:cubicBezTo>
                <a:cubicBezTo>
                  <a:pt x="244334" y="341125"/>
                  <a:pt x="245056" y="340552"/>
                  <a:pt x="245782" y="339974"/>
                </a:cubicBezTo>
                <a:cubicBezTo>
                  <a:pt x="247946" y="338254"/>
                  <a:pt x="250161" y="336495"/>
                  <a:pt x="250662" y="332647"/>
                </a:cubicBezTo>
                <a:cubicBezTo>
                  <a:pt x="245154" y="335021"/>
                  <a:pt x="240741" y="339708"/>
                  <a:pt x="236345" y="344380"/>
                </a:cubicBezTo>
                <a:cubicBezTo>
                  <a:pt x="234791" y="346031"/>
                  <a:pt x="233239" y="347679"/>
                  <a:pt x="231641" y="349223"/>
                </a:cubicBezTo>
                <a:close/>
                <a:moveTo>
                  <a:pt x="252096" y="1755267"/>
                </a:moveTo>
                <a:cubicBezTo>
                  <a:pt x="279147" y="1777365"/>
                  <a:pt x="306292" y="1799082"/>
                  <a:pt x="336498" y="1812950"/>
                </a:cubicBezTo>
                <a:lnTo>
                  <a:pt x="336498" y="1812823"/>
                </a:lnTo>
                <a:cubicBezTo>
                  <a:pt x="364791" y="1825803"/>
                  <a:pt x="393945" y="1834032"/>
                  <a:pt x="423481" y="1839290"/>
                </a:cubicBezTo>
                <a:cubicBezTo>
                  <a:pt x="418006" y="1835010"/>
                  <a:pt x="412502" y="1830768"/>
                  <a:pt x="406994" y="1826527"/>
                </a:cubicBezTo>
                <a:cubicBezTo>
                  <a:pt x="395478" y="1817649"/>
                  <a:pt x="383944" y="1808759"/>
                  <a:pt x="372629" y="1799463"/>
                </a:cubicBezTo>
                <a:cubicBezTo>
                  <a:pt x="363761" y="1792161"/>
                  <a:pt x="354973" y="1784667"/>
                  <a:pt x="346184" y="1777174"/>
                </a:cubicBezTo>
                <a:cubicBezTo>
                  <a:pt x="321435" y="1756080"/>
                  <a:pt x="296683" y="1734972"/>
                  <a:pt x="270161" y="1718005"/>
                </a:cubicBezTo>
                <a:cubicBezTo>
                  <a:pt x="268977" y="1717243"/>
                  <a:pt x="267875" y="1716291"/>
                  <a:pt x="266767" y="1715338"/>
                </a:cubicBezTo>
                <a:cubicBezTo>
                  <a:pt x="265820" y="1714525"/>
                  <a:pt x="264866" y="1713700"/>
                  <a:pt x="263853" y="1712989"/>
                </a:cubicBezTo>
                <a:cubicBezTo>
                  <a:pt x="256784" y="1707947"/>
                  <a:pt x="250343" y="1701635"/>
                  <a:pt x="243909" y="1695336"/>
                </a:cubicBezTo>
                <a:cubicBezTo>
                  <a:pt x="237558" y="1689113"/>
                  <a:pt x="231215" y="1682890"/>
                  <a:pt x="224281" y="1677911"/>
                </a:cubicBezTo>
                <a:cubicBezTo>
                  <a:pt x="198759" y="1659547"/>
                  <a:pt x="174672" y="1638465"/>
                  <a:pt x="151637" y="1615084"/>
                </a:cubicBezTo>
                <a:cubicBezTo>
                  <a:pt x="151283" y="1614741"/>
                  <a:pt x="150933" y="1614348"/>
                  <a:pt x="150577" y="1613954"/>
                </a:cubicBezTo>
                <a:cubicBezTo>
                  <a:pt x="149200" y="1612405"/>
                  <a:pt x="147721" y="1610741"/>
                  <a:pt x="145519" y="1611363"/>
                </a:cubicBezTo>
                <a:cubicBezTo>
                  <a:pt x="146797" y="1623784"/>
                  <a:pt x="151443" y="1633347"/>
                  <a:pt x="156066" y="1642872"/>
                </a:cubicBezTo>
                <a:cubicBezTo>
                  <a:pt x="157322" y="1645463"/>
                  <a:pt x="158577" y="1648041"/>
                  <a:pt x="159761" y="1650670"/>
                </a:cubicBezTo>
                <a:cubicBezTo>
                  <a:pt x="171422" y="1676502"/>
                  <a:pt x="186334" y="1697965"/>
                  <a:pt x="204877" y="1715173"/>
                </a:cubicBezTo>
                <a:cubicBezTo>
                  <a:pt x="218297" y="1727695"/>
                  <a:pt x="232303" y="1739113"/>
                  <a:pt x="246254" y="1750492"/>
                </a:cubicBezTo>
                <a:cubicBezTo>
                  <a:pt x="248204" y="1752079"/>
                  <a:pt x="250151" y="1753680"/>
                  <a:pt x="252096" y="1755267"/>
                </a:cubicBezTo>
                <a:close/>
                <a:moveTo>
                  <a:pt x="739101" y="182189"/>
                </a:moveTo>
                <a:cubicBezTo>
                  <a:pt x="717882" y="185787"/>
                  <a:pt x="696948" y="191440"/>
                  <a:pt x="676207" y="198249"/>
                </a:cubicBezTo>
                <a:lnTo>
                  <a:pt x="676302" y="198378"/>
                </a:lnTo>
                <a:cubicBezTo>
                  <a:pt x="675735" y="198570"/>
                  <a:pt x="675150" y="198702"/>
                  <a:pt x="674556" y="198838"/>
                </a:cubicBezTo>
                <a:cubicBezTo>
                  <a:pt x="672346" y="199339"/>
                  <a:pt x="669999" y="199873"/>
                  <a:pt x="667891" y="203517"/>
                </a:cubicBezTo>
                <a:cubicBezTo>
                  <a:pt x="689970" y="204799"/>
                  <a:pt x="710861" y="199249"/>
                  <a:pt x="731661" y="193724"/>
                </a:cubicBezTo>
                <a:cubicBezTo>
                  <a:pt x="735895" y="192601"/>
                  <a:pt x="740124" y="191477"/>
                  <a:pt x="744359" y="190412"/>
                </a:cubicBezTo>
                <a:cubicBezTo>
                  <a:pt x="745028" y="190284"/>
                  <a:pt x="745793" y="190026"/>
                  <a:pt x="746366" y="189641"/>
                </a:cubicBezTo>
                <a:cubicBezTo>
                  <a:pt x="748087" y="188484"/>
                  <a:pt x="749138" y="186686"/>
                  <a:pt x="748660" y="183987"/>
                </a:cubicBezTo>
                <a:cubicBezTo>
                  <a:pt x="748278" y="181675"/>
                  <a:pt x="746749" y="181418"/>
                  <a:pt x="745410" y="181418"/>
                </a:cubicBezTo>
                <a:cubicBezTo>
                  <a:pt x="743308" y="181418"/>
                  <a:pt x="741205" y="181803"/>
                  <a:pt x="739101" y="182189"/>
                </a:cubicBezTo>
                <a:close/>
                <a:moveTo>
                  <a:pt x="520439" y="235859"/>
                </a:moveTo>
                <a:cubicBezTo>
                  <a:pt x="518134" y="236856"/>
                  <a:pt x="515828" y="237854"/>
                  <a:pt x="513522" y="238851"/>
                </a:cubicBezTo>
                <a:lnTo>
                  <a:pt x="513522" y="238723"/>
                </a:lnTo>
                <a:cubicBezTo>
                  <a:pt x="513266" y="238842"/>
                  <a:pt x="513008" y="238958"/>
                  <a:pt x="512749" y="239075"/>
                </a:cubicBezTo>
                <a:cubicBezTo>
                  <a:pt x="510778" y="239961"/>
                  <a:pt x="508734" y="240880"/>
                  <a:pt x="507213" y="243606"/>
                </a:cubicBezTo>
                <a:cubicBezTo>
                  <a:pt x="507504" y="243635"/>
                  <a:pt x="507786" y="243674"/>
                  <a:pt x="508058" y="243709"/>
                </a:cubicBezTo>
                <a:cubicBezTo>
                  <a:pt x="508945" y="243827"/>
                  <a:pt x="509731" y="243931"/>
                  <a:pt x="510462" y="243735"/>
                </a:cubicBezTo>
                <a:lnTo>
                  <a:pt x="510463" y="243733"/>
                </a:lnTo>
                <a:cubicBezTo>
                  <a:pt x="532257" y="236539"/>
                  <a:pt x="554050" y="229344"/>
                  <a:pt x="576129" y="224204"/>
                </a:cubicBezTo>
                <a:cubicBezTo>
                  <a:pt x="577241" y="224005"/>
                  <a:pt x="578238" y="223497"/>
                  <a:pt x="579253" y="222979"/>
                </a:cubicBezTo>
                <a:cubicBezTo>
                  <a:pt x="579547" y="222829"/>
                  <a:pt x="579843" y="222678"/>
                  <a:pt x="580143" y="222534"/>
                </a:cubicBezTo>
                <a:cubicBezTo>
                  <a:pt x="581577" y="221892"/>
                  <a:pt x="582247" y="220220"/>
                  <a:pt x="582055" y="218166"/>
                </a:cubicBezTo>
                <a:cubicBezTo>
                  <a:pt x="581864" y="216110"/>
                  <a:pt x="581196" y="214568"/>
                  <a:pt x="579762" y="213797"/>
                </a:cubicBezTo>
                <a:cubicBezTo>
                  <a:pt x="576607" y="212127"/>
                  <a:pt x="573453" y="213154"/>
                  <a:pt x="570490" y="214439"/>
                </a:cubicBezTo>
                <a:cubicBezTo>
                  <a:pt x="553776" y="221440"/>
                  <a:pt x="537135" y="228637"/>
                  <a:pt x="520439" y="235859"/>
                </a:cubicBezTo>
                <a:close/>
                <a:moveTo>
                  <a:pt x="604327" y="1863966"/>
                </a:moveTo>
                <a:cubicBezTo>
                  <a:pt x="620672" y="1867141"/>
                  <a:pt x="637017" y="1870329"/>
                  <a:pt x="653362" y="1873606"/>
                </a:cubicBezTo>
                <a:lnTo>
                  <a:pt x="653457" y="1873606"/>
                </a:lnTo>
                <a:cubicBezTo>
                  <a:pt x="689397" y="1880794"/>
                  <a:pt x="725433" y="1884909"/>
                  <a:pt x="761946" y="1882978"/>
                </a:cubicBezTo>
                <a:cubicBezTo>
                  <a:pt x="749006" y="1880730"/>
                  <a:pt x="736064" y="1878508"/>
                  <a:pt x="723126" y="1876298"/>
                </a:cubicBezTo>
                <a:cubicBezTo>
                  <a:pt x="690382" y="1870685"/>
                  <a:pt x="657653" y="1865084"/>
                  <a:pt x="624974" y="1858823"/>
                </a:cubicBezTo>
                <a:cubicBezTo>
                  <a:pt x="579187" y="1850085"/>
                  <a:pt x="533690" y="1838528"/>
                  <a:pt x="487331" y="1825930"/>
                </a:cubicBezTo>
                <a:cubicBezTo>
                  <a:pt x="489731" y="1830273"/>
                  <a:pt x="492543" y="1831594"/>
                  <a:pt x="495166" y="1832839"/>
                </a:cubicBezTo>
                <a:cubicBezTo>
                  <a:pt x="495886" y="1833182"/>
                  <a:pt x="496593" y="1833512"/>
                  <a:pt x="497272" y="1833905"/>
                </a:cubicBezTo>
                <a:cubicBezTo>
                  <a:pt x="515910" y="1844307"/>
                  <a:pt x="535411" y="1850339"/>
                  <a:pt x="555293" y="1854327"/>
                </a:cubicBezTo>
                <a:cubicBezTo>
                  <a:pt x="571637" y="1857604"/>
                  <a:pt x="587982" y="1860779"/>
                  <a:pt x="604327" y="1863966"/>
                </a:cubicBezTo>
                <a:close/>
                <a:moveTo>
                  <a:pt x="1043827" y="129380"/>
                </a:moveTo>
                <a:cubicBezTo>
                  <a:pt x="1031113" y="126554"/>
                  <a:pt x="1011519" y="128481"/>
                  <a:pt x="1002725" y="134005"/>
                </a:cubicBezTo>
                <a:cubicBezTo>
                  <a:pt x="1016584" y="137731"/>
                  <a:pt x="1030254" y="136832"/>
                  <a:pt x="1043827" y="129380"/>
                </a:cubicBezTo>
                <a:close/>
                <a:moveTo>
                  <a:pt x="1550995" y="2298764"/>
                </a:moveTo>
                <a:cubicBezTo>
                  <a:pt x="1550805" y="2299411"/>
                  <a:pt x="1551958" y="2299665"/>
                  <a:pt x="1552630" y="2299030"/>
                </a:cubicBezTo>
                <a:lnTo>
                  <a:pt x="1552630" y="2299157"/>
                </a:lnTo>
                <a:cubicBezTo>
                  <a:pt x="1553771" y="2298002"/>
                  <a:pt x="1554342" y="2296452"/>
                  <a:pt x="1554253" y="2294522"/>
                </a:cubicBezTo>
                <a:cubicBezTo>
                  <a:pt x="1554190" y="2294230"/>
                  <a:pt x="1553987" y="2293938"/>
                  <a:pt x="1553695" y="2293531"/>
                </a:cubicBezTo>
                <a:cubicBezTo>
                  <a:pt x="1553467" y="2293226"/>
                  <a:pt x="1553201" y="2292845"/>
                  <a:pt x="1552909" y="2292337"/>
                </a:cubicBezTo>
                <a:cubicBezTo>
                  <a:pt x="1552694" y="2293048"/>
                  <a:pt x="1552478" y="2293709"/>
                  <a:pt x="1552263" y="2294331"/>
                </a:cubicBezTo>
                <a:cubicBezTo>
                  <a:pt x="1551743" y="2295906"/>
                  <a:pt x="1551274" y="2297303"/>
                  <a:pt x="1550995" y="2298764"/>
                </a:cubicBezTo>
                <a:close/>
                <a:moveTo>
                  <a:pt x="1653644" y="1879054"/>
                </a:moveTo>
                <a:cubicBezTo>
                  <a:pt x="1652541" y="1880629"/>
                  <a:pt x="1651324" y="1882343"/>
                  <a:pt x="1652515" y="1885163"/>
                </a:cubicBezTo>
                <a:cubicBezTo>
                  <a:pt x="1653948" y="1882851"/>
                  <a:pt x="1655001" y="1880667"/>
                  <a:pt x="1654709" y="1877327"/>
                </a:cubicBezTo>
                <a:cubicBezTo>
                  <a:pt x="1654455" y="1877911"/>
                  <a:pt x="1654062" y="1878470"/>
                  <a:pt x="1653644" y="1879054"/>
                </a:cubicBezTo>
                <a:close/>
                <a:moveTo>
                  <a:pt x="1666893" y="1839582"/>
                </a:moveTo>
                <a:cubicBezTo>
                  <a:pt x="1665258" y="1844065"/>
                  <a:pt x="1663622" y="1848561"/>
                  <a:pt x="1661974" y="1853044"/>
                </a:cubicBezTo>
                <a:cubicBezTo>
                  <a:pt x="1667996" y="1843405"/>
                  <a:pt x="1672586" y="1832483"/>
                  <a:pt x="1674209" y="1819631"/>
                </a:cubicBezTo>
                <a:cubicBezTo>
                  <a:pt x="1671749" y="1826247"/>
                  <a:pt x="1669328" y="1832915"/>
                  <a:pt x="1666893" y="1839582"/>
                </a:cubicBezTo>
                <a:close/>
                <a:moveTo>
                  <a:pt x="1932962" y="1716075"/>
                </a:moveTo>
                <a:cubicBezTo>
                  <a:pt x="1919002" y="1713890"/>
                  <a:pt x="1890234" y="1720964"/>
                  <a:pt x="1878861" y="1730591"/>
                </a:cubicBezTo>
                <a:cubicBezTo>
                  <a:pt x="1887749" y="1732140"/>
                  <a:pt x="1922540" y="1722882"/>
                  <a:pt x="1932962" y="1716075"/>
                </a:cubicBezTo>
                <a:close/>
                <a:moveTo>
                  <a:pt x="2259712" y="1477074"/>
                </a:moveTo>
                <a:cubicBezTo>
                  <a:pt x="2260676" y="1475473"/>
                  <a:pt x="2261715" y="1473759"/>
                  <a:pt x="2260435" y="1470660"/>
                </a:cubicBezTo>
                <a:cubicBezTo>
                  <a:pt x="2260143" y="1471460"/>
                  <a:pt x="2259775" y="1472171"/>
                  <a:pt x="2259408" y="1472857"/>
                </a:cubicBezTo>
                <a:cubicBezTo>
                  <a:pt x="2258419" y="1474711"/>
                  <a:pt x="2257506" y="1476438"/>
                  <a:pt x="2258622" y="1479525"/>
                </a:cubicBezTo>
                <a:cubicBezTo>
                  <a:pt x="2258774" y="1478636"/>
                  <a:pt x="2259230" y="1477874"/>
                  <a:pt x="2259712" y="1477074"/>
                </a:cubicBezTo>
                <a:close/>
                <a:moveTo>
                  <a:pt x="2241695" y="1522705"/>
                </a:moveTo>
                <a:cubicBezTo>
                  <a:pt x="2244852" y="1518082"/>
                  <a:pt x="2247629" y="1513192"/>
                  <a:pt x="2248200" y="1506893"/>
                </a:cubicBezTo>
                <a:cubicBezTo>
                  <a:pt x="2244852" y="1511389"/>
                  <a:pt x="2243039" y="1516786"/>
                  <a:pt x="2241695" y="1522705"/>
                </a:cubicBezTo>
                <a:close/>
                <a:moveTo>
                  <a:pt x="2211595" y="1433982"/>
                </a:moveTo>
                <a:cubicBezTo>
                  <a:pt x="2212229" y="1432458"/>
                  <a:pt x="2212851" y="1430973"/>
                  <a:pt x="2211202" y="1430706"/>
                </a:cubicBezTo>
                <a:lnTo>
                  <a:pt x="2211304" y="1430706"/>
                </a:lnTo>
                <a:cubicBezTo>
                  <a:pt x="2209009" y="1430452"/>
                  <a:pt x="2209009" y="1434427"/>
                  <a:pt x="2209681" y="1437386"/>
                </a:cubicBezTo>
                <a:cubicBezTo>
                  <a:pt x="2209833" y="1437221"/>
                  <a:pt x="2209998" y="1437068"/>
                  <a:pt x="2210163" y="1436929"/>
                </a:cubicBezTo>
                <a:cubicBezTo>
                  <a:pt x="2210518" y="1436611"/>
                  <a:pt x="2210860" y="1436319"/>
                  <a:pt x="2210923" y="1435976"/>
                </a:cubicBezTo>
                <a:cubicBezTo>
                  <a:pt x="2211012" y="1435367"/>
                  <a:pt x="2211304" y="1434668"/>
                  <a:pt x="2211595" y="1433982"/>
                </a:cubicBezTo>
                <a:close/>
                <a:moveTo>
                  <a:pt x="2162261" y="1590548"/>
                </a:moveTo>
                <a:cubicBezTo>
                  <a:pt x="2159497" y="1591310"/>
                  <a:pt x="2158255" y="1593621"/>
                  <a:pt x="2157963" y="1598130"/>
                </a:cubicBezTo>
                <a:cubicBezTo>
                  <a:pt x="2160930" y="1596199"/>
                  <a:pt x="2162261" y="1593888"/>
                  <a:pt x="2162261" y="1590548"/>
                </a:cubicBezTo>
                <a:close/>
                <a:moveTo>
                  <a:pt x="2171441" y="1579232"/>
                </a:moveTo>
                <a:cubicBezTo>
                  <a:pt x="2189027" y="1549552"/>
                  <a:pt x="2202695" y="1516659"/>
                  <a:pt x="2214930" y="1482611"/>
                </a:cubicBezTo>
                <a:lnTo>
                  <a:pt x="2214930" y="1482484"/>
                </a:lnTo>
                <a:cubicBezTo>
                  <a:pt x="2215120" y="1481963"/>
                  <a:pt x="2215361" y="1481442"/>
                  <a:pt x="2215627" y="1480896"/>
                </a:cubicBezTo>
                <a:cubicBezTo>
                  <a:pt x="2216578" y="1478877"/>
                  <a:pt x="2217643" y="1476629"/>
                  <a:pt x="2215982" y="1473492"/>
                </a:cubicBezTo>
                <a:cubicBezTo>
                  <a:pt x="2215348" y="1474953"/>
                  <a:pt x="2214714" y="1476388"/>
                  <a:pt x="2214093" y="1477797"/>
                </a:cubicBezTo>
                <a:cubicBezTo>
                  <a:pt x="2212483" y="1481468"/>
                  <a:pt x="2210936" y="1484998"/>
                  <a:pt x="2209491" y="1488529"/>
                </a:cubicBezTo>
                <a:cubicBezTo>
                  <a:pt x="2196672" y="1519999"/>
                  <a:pt x="2182915" y="1550708"/>
                  <a:pt x="2166953" y="1579499"/>
                </a:cubicBezTo>
                <a:cubicBezTo>
                  <a:pt x="2166534" y="1580223"/>
                  <a:pt x="2166078" y="1580934"/>
                  <a:pt x="2165609" y="1581645"/>
                </a:cubicBezTo>
                <a:cubicBezTo>
                  <a:pt x="2164049" y="1584046"/>
                  <a:pt x="2162477" y="1586459"/>
                  <a:pt x="2162553" y="1590027"/>
                </a:cubicBezTo>
                <a:cubicBezTo>
                  <a:pt x="2166179" y="1588986"/>
                  <a:pt x="2168132" y="1585354"/>
                  <a:pt x="2170046" y="1581760"/>
                </a:cubicBezTo>
                <a:cubicBezTo>
                  <a:pt x="2170503" y="1580909"/>
                  <a:pt x="2170959" y="1580058"/>
                  <a:pt x="2171441" y="1579232"/>
                </a:cubicBezTo>
                <a:close/>
                <a:moveTo>
                  <a:pt x="2227330" y="1579740"/>
                </a:moveTo>
                <a:cubicBezTo>
                  <a:pt x="2229676" y="1576426"/>
                  <a:pt x="2232021" y="1573111"/>
                  <a:pt x="2231945" y="1567929"/>
                </a:cubicBezTo>
                <a:cubicBezTo>
                  <a:pt x="2227545" y="1571523"/>
                  <a:pt x="2225834" y="1577175"/>
                  <a:pt x="2224870" y="1583474"/>
                </a:cubicBezTo>
                <a:cubicBezTo>
                  <a:pt x="2225618" y="1582166"/>
                  <a:pt x="2226468" y="1580960"/>
                  <a:pt x="2227330" y="1579740"/>
                </a:cubicBezTo>
                <a:close/>
                <a:moveTo>
                  <a:pt x="2244751" y="1539278"/>
                </a:moveTo>
                <a:cubicBezTo>
                  <a:pt x="2238830" y="1546987"/>
                  <a:pt x="2234912" y="1556360"/>
                  <a:pt x="2232427" y="1566901"/>
                </a:cubicBezTo>
                <a:cubicBezTo>
                  <a:pt x="2238830" y="1559573"/>
                  <a:pt x="2242456" y="1550073"/>
                  <a:pt x="2244751" y="1539278"/>
                </a:cubicBezTo>
                <a:close/>
                <a:moveTo>
                  <a:pt x="2263490" y="1494498"/>
                </a:moveTo>
                <a:cubicBezTo>
                  <a:pt x="2264124" y="1492504"/>
                  <a:pt x="2264758" y="1490510"/>
                  <a:pt x="2265405" y="1488529"/>
                </a:cubicBezTo>
                <a:cubicBezTo>
                  <a:pt x="2265773" y="1487335"/>
                  <a:pt x="2265570" y="1485684"/>
                  <a:pt x="2265367" y="1484046"/>
                </a:cubicBezTo>
                <a:cubicBezTo>
                  <a:pt x="2265316" y="1483563"/>
                  <a:pt x="2265253" y="1483081"/>
                  <a:pt x="2265215" y="1482611"/>
                </a:cubicBezTo>
                <a:cubicBezTo>
                  <a:pt x="2262248" y="1490383"/>
                  <a:pt x="2259281" y="1498130"/>
                  <a:pt x="2256327" y="1505864"/>
                </a:cubicBezTo>
                <a:cubicBezTo>
                  <a:pt x="2253360" y="1513611"/>
                  <a:pt x="2250393" y="1521358"/>
                  <a:pt x="2247426" y="1529131"/>
                </a:cubicBezTo>
                <a:cubicBezTo>
                  <a:pt x="2247134" y="1529969"/>
                  <a:pt x="2246754" y="1530782"/>
                  <a:pt x="2246374" y="1531595"/>
                </a:cubicBezTo>
                <a:cubicBezTo>
                  <a:pt x="2245296" y="1533906"/>
                  <a:pt x="2244218" y="1536243"/>
                  <a:pt x="2244852" y="1539278"/>
                </a:cubicBezTo>
                <a:cubicBezTo>
                  <a:pt x="2253423" y="1526045"/>
                  <a:pt x="2258457" y="1510271"/>
                  <a:pt x="2263490" y="1494498"/>
                </a:cubicBezTo>
                <a:close/>
                <a:moveTo>
                  <a:pt x="2266533" y="1479245"/>
                </a:moveTo>
                <a:cubicBezTo>
                  <a:pt x="2266254" y="1480121"/>
                  <a:pt x="2265988" y="1480985"/>
                  <a:pt x="2265595" y="1481709"/>
                </a:cubicBezTo>
                <a:cubicBezTo>
                  <a:pt x="2268942" y="1481709"/>
                  <a:pt x="2269602" y="1478636"/>
                  <a:pt x="2269602" y="1474648"/>
                </a:cubicBezTo>
                <a:cubicBezTo>
                  <a:pt x="2267712" y="1475435"/>
                  <a:pt x="2267117" y="1477366"/>
                  <a:pt x="2266533" y="1479245"/>
                </a:cubicBezTo>
                <a:close/>
                <a:moveTo>
                  <a:pt x="2277260" y="1444968"/>
                </a:moveTo>
                <a:cubicBezTo>
                  <a:pt x="2277069" y="1446124"/>
                  <a:pt x="2278109" y="1446771"/>
                  <a:pt x="2278109" y="1446771"/>
                </a:cubicBezTo>
                <a:lnTo>
                  <a:pt x="2278109" y="1446632"/>
                </a:lnTo>
                <a:cubicBezTo>
                  <a:pt x="2278604" y="1446162"/>
                  <a:pt x="2278984" y="1445362"/>
                  <a:pt x="2279352" y="1444600"/>
                </a:cubicBezTo>
                <a:cubicBezTo>
                  <a:pt x="2279479" y="1444320"/>
                  <a:pt x="2279605" y="1444054"/>
                  <a:pt x="2279745" y="1443812"/>
                </a:cubicBezTo>
                <a:cubicBezTo>
                  <a:pt x="2279453" y="1442402"/>
                  <a:pt x="2278883" y="1442009"/>
                  <a:pt x="2278211" y="1442657"/>
                </a:cubicBezTo>
                <a:cubicBezTo>
                  <a:pt x="2277729" y="1443165"/>
                  <a:pt x="2277450" y="1444193"/>
                  <a:pt x="2277260" y="1444968"/>
                </a:cubicBezTo>
                <a:close/>
                <a:moveTo>
                  <a:pt x="2422954" y="1471816"/>
                </a:moveTo>
                <a:cubicBezTo>
                  <a:pt x="2432450" y="1511440"/>
                  <a:pt x="2432286" y="1553299"/>
                  <a:pt x="2425325" y="1593736"/>
                </a:cubicBezTo>
                <a:lnTo>
                  <a:pt x="2425477" y="1593672"/>
                </a:lnTo>
                <a:cubicBezTo>
                  <a:pt x="2418580" y="1634261"/>
                  <a:pt x="2403809" y="1673161"/>
                  <a:pt x="2384105" y="1708976"/>
                </a:cubicBezTo>
                <a:cubicBezTo>
                  <a:pt x="2344598" y="1780565"/>
                  <a:pt x="2282002" y="1840484"/>
                  <a:pt x="2206524" y="1870786"/>
                </a:cubicBezTo>
                <a:cubicBezTo>
                  <a:pt x="2196178" y="1874990"/>
                  <a:pt x="2184462" y="1869935"/>
                  <a:pt x="2180266" y="1859585"/>
                </a:cubicBezTo>
                <a:cubicBezTo>
                  <a:pt x="2176627" y="1850301"/>
                  <a:pt x="2180278" y="1839747"/>
                  <a:pt x="2188672" y="1834604"/>
                </a:cubicBezTo>
                <a:cubicBezTo>
                  <a:pt x="2250152" y="1797329"/>
                  <a:pt x="2299524" y="1743418"/>
                  <a:pt x="2332667" y="1681061"/>
                </a:cubicBezTo>
                <a:cubicBezTo>
                  <a:pt x="2349352" y="1649793"/>
                  <a:pt x="2361334" y="1616380"/>
                  <a:pt x="2369918" y="1582229"/>
                </a:cubicBezTo>
                <a:cubicBezTo>
                  <a:pt x="2378438" y="1547927"/>
                  <a:pt x="2382381" y="1512595"/>
                  <a:pt x="2382876" y="1476388"/>
                </a:cubicBezTo>
                <a:lnTo>
                  <a:pt x="2382990" y="1476159"/>
                </a:lnTo>
                <a:cubicBezTo>
                  <a:pt x="2383193" y="1465009"/>
                  <a:pt x="2392512" y="1456017"/>
                  <a:pt x="2403657" y="1456233"/>
                </a:cubicBezTo>
                <a:cubicBezTo>
                  <a:pt x="2413064" y="1456398"/>
                  <a:pt x="2420824" y="1463002"/>
                  <a:pt x="2422954" y="1471816"/>
                </a:cubicBezTo>
                <a:close/>
              </a:path>
            </a:pathLst>
          </a:custGeom>
          <a:solidFill>
            <a:schemeClr val="accent2"/>
          </a:solidFill>
          <a:ln w="1265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pic>
        <p:nvPicPr>
          <p:cNvPr id="5" name="图片 4" descr="/data/temp/4de518b3-d778-4290-9918-2d58e828fcf9/62aee28f-a143-11f0-ae54-826130315bc8.jpeg62aee28f-a143-11f0-ae54-826130315bc8"/>
          <p:cNvPicPr>
            <a:picLocks noChangeAspect="1"/>
          </p:cNvPicPr>
          <p:nvPr>
            <p:custDataLst>
              <p:tags r:id="rId3"/>
            </p:custDataLst>
          </p:nvPr>
        </p:nvPicPr>
        <p:blipFill>
          <a:blip r:embed="rId4"/>
          <a:srcRect l="15987" r="15987"/>
          <a:stretch>
            <a:fillRect/>
          </a:stretch>
        </p:blipFill>
        <p:spPr>
          <a:xfrm>
            <a:off x="4903105" y="1203554"/>
            <a:ext cx="2299494" cy="2253517"/>
          </a:xfrm>
          <a:custGeom>
            <a:avLst/>
            <a:gdLst/>
            <a:ahLst/>
            <a:cxnLst>
              <a:cxn ang="3">
                <a:pos x="hc" y="t"/>
              </a:cxn>
              <a:cxn ang="cd2">
                <a:pos x="l" y="vc"/>
              </a:cxn>
              <a:cxn ang="cd4">
                <a:pos x="hc" y="b"/>
              </a:cxn>
              <a:cxn ang="0">
                <a:pos x="r" y="vc"/>
              </a:cxn>
            </a:cxnLst>
            <a:rect l="l" t="t" r="r" b="b"/>
            <a:pathLst>
              <a:path w="3412" h="3343">
                <a:moveTo>
                  <a:pt x="2421" y="2740"/>
                </a:moveTo>
                <a:lnTo>
                  <a:pt x="2419" y="2743"/>
                </a:lnTo>
                <a:cubicBezTo>
                  <a:pt x="2417" y="2745"/>
                  <a:pt x="2417" y="2749"/>
                  <a:pt x="2418" y="2752"/>
                </a:cubicBezTo>
                <a:cubicBezTo>
                  <a:pt x="2420" y="2749"/>
                  <a:pt x="2421" y="2745"/>
                  <a:pt x="2421" y="2740"/>
                </a:cubicBezTo>
                <a:close/>
                <a:moveTo>
                  <a:pt x="715" y="2665"/>
                </a:moveTo>
                <a:cubicBezTo>
                  <a:pt x="717" y="2670"/>
                  <a:pt x="721" y="2674"/>
                  <a:pt x="726" y="2675"/>
                </a:cubicBezTo>
                <a:lnTo>
                  <a:pt x="729" y="2677"/>
                </a:lnTo>
                <a:cubicBezTo>
                  <a:pt x="756" y="2692"/>
                  <a:pt x="784" y="2702"/>
                  <a:pt x="814" y="2708"/>
                </a:cubicBezTo>
                <a:lnTo>
                  <a:pt x="885" y="2722"/>
                </a:lnTo>
                <a:lnTo>
                  <a:pt x="886" y="2721"/>
                </a:lnTo>
                <a:lnTo>
                  <a:pt x="958" y="2735"/>
                </a:lnTo>
                <a:cubicBezTo>
                  <a:pt x="1010" y="2746"/>
                  <a:pt x="1063" y="2751"/>
                  <a:pt x="1117" y="2749"/>
                </a:cubicBezTo>
                <a:lnTo>
                  <a:pt x="1059" y="2739"/>
                </a:lnTo>
                <a:cubicBezTo>
                  <a:pt x="1011" y="2731"/>
                  <a:pt x="964" y="2723"/>
                  <a:pt x="916" y="2713"/>
                </a:cubicBezTo>
                <a:cubicBezTo>
                  <a:pt x="849" y="2701"/>
                  <a:pt x="782" y="2684"/>
                  <a:pt x="715" y="2665"/>
                </a:cubicBezTo>
                <a:close/>
                <a:moveTo>
                  <a:pt x="2449" y="2656"/>
                </a:moveTo>
                <a:cubicBezTo>
                  <a:pt x="2446" y="2666"/>
                  <a:pt x="2442" y="2675"/>
                  <a:pt x="2439" y="2685"/>
                </a:cubicBezTo>
                <a:lnTo>
                  <a:pt x="2439" y="2686"/>
                </a:lnTo>
                <a:cubicBezTo>
                  <a:pt x="2436" y="2692"/>
                  <a:pt x="2434" y="2699"/>
                  <a:pt x="2431" y="2705"/>
                </a:cubicBezTo>
                <a:cubicBezTo>
                  <a:pt x="2441" y="2690"/>
                  <a:pt x="2447" y="2673"/>
                  <a:pt x="2449" y="2656"/>
                </a:cubicBezTo>
                <a:close/>
                <a:moveTo>
                  <a:pt x="2817" y="2505"/>
                </a:moveTo>
                <a:cubicBezTo>
                  <a:pt x="2792" y="2506"/>
                  <a:pt x="2769" y="2513"/>
                  <a:pt x="2748" y="2527"/>
                </a:cubicBezTo>
                <a:cubicBezTo>
                  <a:pt x="2776" y="2525"/>
                  <a:pt x="2803" y="2518"/>
                  <a:pt x="2827" y="2505"/>
                </a:cubicBezTo>
                <a:cubicBezTo>
                  <a:pt x="2824" y="2505"/>
                  <a:pt x="2820" y="2505"/>
                  <a:pt x="2817" y="2505"/>
                </a:cubicBezTo>
                <a:close/>
                <a:moveTo>
                  <a:pt x="218" y="2351"/>
                </a:moveTo>
                <a:cubicBezTo>
                  <a:pt x="217" y="2351"/>
                  <a:pt x="217" y="2351"/>
                  <a:pt x="216" y="2351"/>
                </a:cubicBezTo>
                <a:cubicBezTo>
                  <a:pt x="218" y="2368"/>
                  <a:pt x="223" y="2383"/>
                  <a:pt x="231" y="2397"/>
                </a:cubicBezTo>
                <a:cubicBezTo>
                  <a:pt x="233" y="2401"/>
                  <a:pt x="235" y="2405"/>
                  <a:pt x="237" y="2409"/>
                </a:cubicBezTo>
                <a:cubicBezTo>
                  <a:pt x="252" y="2444"/>
                  <a:pt x="274" y="2476"/>
                  <a:pt x="302" y="2503"/>
                </a:cubicBezTo>
                <a:cubicBezTo>
                  <a:pt x="322" y="2521"/>
                  <a:pt x="343" y="2538"/>
                  <a:pt x="363" y="2555"/>
                </a:cubicBezTo>
                <a:lnTo>
                  <a:pt x="372" y="2561"/>
                </a:lnTo>
                <a:lnTo>
                  <a:pt x="371" y="2562"/>
                </a:lnTo>
                <a:cubicBezTo>
                  <a:pt x="408" y="2595"/>
                  <a:pt x="450" y="2624"/>
                  <a:pt x="494" y="2646"/>
                </a:cubicBezTo>
                <a:cubicBezTo>
                  <a:pt x="535" y="2664"/>
                  <a:pt x="578" y="2677"/>
                  <a:pt x="621" y="2685"/>
                </a:cubicBezTo>
                <a:lnTo>
                  <a:pt x="597" y="2665"/>
                </a:lnTo>
                <a:cubicBezTo>
                  <a:pt x="581" y="2652"/>
                  <a:pt x="564" y="2639"/>
                  <a:pt x="547" y="2626"/>
                </a:cubicBezTo>
                <a:lnTo>
                  <a:pt x="509" y="2593"/>
                </a:lnTo>
                <a:cubicBezTo>
                  <a:pt x="474" y="2562"/>
                  <a:pt x="437" y="2533"/>
                  <a:pt x="398" y="2507"/>
                </a:cubicBezTo>
                <a:cubicBezTo>
                  <a:pt x="396" y="2506"/>
                  <a:pt x="394" y="2505"/>
                  <a:pt x="393" y="2503"/>
                </a:cubicBezTo>
                <a:cubicBezTo>
                  <a:pt x="392" y="2502"/>
                  <a:pt x="390" y="2501"/>
                  <a:pt x="389" y="2500"/>
                </a:cubicBezTo>
                <a:cubicBezTo>
                  <a:pt x="378" y="2492"/>
                  <a:pt x="369" y="2483"/>
                  <a:pt x="360" y="2474"/>
                </a:cubicBezTo>
                <a:cubicBezTo>
                  <a:pt x="351" y="2465"/>
                  <a:pt x="341" y="2456"/>
                  <a:pt x="331" y="2449"/>
                </a:cubicBezTo>
                <a:cubicBezTo>
                  <a:pt x="293" y="2421"/>
                  <a:pt x="258" y="2390"/>
                  <a:pt x="225" y="2357"/>
                </a:cubicBezTo>
                <a:lnTo>
                  <a:pt x="223" y="2355"/>
                </a:lnTo>
                <a:cubicBezTo>
                  <a:pt x="222" y="2354"/>
                  <a:pt x="220" y="2352"/>
                  <a:pt x="218" y="2351"/>
                </a:cubicBezTo>
                <a:close/>
                <a:moveTo>
                  <a:pt x="3162" y="2323"/>
                </a:moveTo>
                <a:cubicBezTo>
                  <a:pt x="3158" y="2324"/>
                  <a:pt x="3156" y="2327"/>
                  <a:pt x="3156" y="2334"/>
                </a:cubicBezTo>
                <a:cubicBezTo>
                  <a:pt x="3160" y="2332"/>
                  <a:pt x="3162" y="2327"/>
                  <a:pt x="3162" y="2323"/>
                </a:cubicBezTo>
                <a:close/>
                <a:moveTo>
                  <a:pt x="3264" y="2289"/>
                </a:moveTo>
                <a:cubicBezTo>
                  <a:pt x="3258" y="2295"/>
                  <a:pt x="3254" y="2303"/>
                  <a:pt x="3253" y="2312"/>
                </a:cubicBezTo>
                <a:lnTo>
                  <a:pt x="3257" y="2306"/>
                </a:lnTo>
                <a:cubicBezTo>
                  <a:pt x="3261" y="2301"/>
                  <a:pt x="3264" y="2295"/>
                  <a:pt x="3264" y="2289"/>
                </a:cubicBezTo>
                <a:close/>
                <a:moveTo>
                  <a:pt x="3283" y="2247"/>
                </a:moveTo>
                <a:cubicBezTo>
                  <a:pt x="3274" y="2259"/>
                  <a:pt x="3268" y="2273"/>
                  <a:pt x="3264" y="2287"/>
                </a:cubicBezTo>
                <a:cubicBezTo>
                  <a:pt x="3274" y="2276"/>
                  <a:pt x="3280" y="2262"/>
                  <a:pt x="3283" y="2247"/>
                </a:cubicBezTo>
                <a:close/>
                <a:moveTo>
                  <a:pt x="3288" y="2200"/>
                </a:moveTo>
                <a:cubicBezTo>
                  <a:pt x="3283" y="2207"/>
                  <a:pt x="3279" y="2215"/>
                  <a:pt x="3278" y="2223"/>
                </a:cubicBezTo>
                <a:cubicBezTo>
                  <a:pt x="3283" y="2216"/>
                  <a:pt x="3287" y="2208"/>
                  <a:pt x="3288" y="2200"/>
                </a:cubicBezTo>
                <a:close/>
                <a:moveTo>
                  <a:pt x="3313" y="2164"/>
                </a:moveTo>
                <a:cubicBezTo>
                  <a:pt x="3309" y="2176"/>
                  <a:pt x="3304" y="2187"/>
                  <a:pt x="3300" y="2198"/>
                </a:cubicBezTo>
                <a:cubicBezTo>
                  <a:pt x="3295" y="2210"/>
                  <a:pt x="3291" y="2221"/>
                  <a:pt x="3287" y="2232"/>
                </a:cubicBezTo>
                <a:cubicBezTo>
                  <a:pt x="3286" y="2234"/>
                  <a:pt x="3286" y="2235"/>
                  <a:pt x="3285" y="2236"/>
                </a:cubicBezTo>
                <a:cubicBezTo>
                  <a:pt x="3283" y="2239"/>
                  <a:pt x="3282" y="2243"/>
                  <a:pt x="3283" y="2247"/>
                </a:cubicBezTo>
                <a:cubicBezTo>
                  <a:pt x="3295" y="2227"/>
                  <a:pt x="3304" y="2205"/>
                  <a:pt x="3310" y="2182"/>
                </a:cubicBezTo>
                <a:lnTo>
                  <a:pt x="3310" y="2182"/>
                </a:lnTo>
                <a:lnTo>
                  <a:pt x="3313" y="2173"/>
                </a:lnTo>
                <a:cubicBezTo>
                  <a:pt x="3313" y="2171"/>
                  <a:pt x="3313" y="2169"/>
                  <a:pt x="3313" y="2166"/>
                </a:cubicBezTo>
                <a:cubicBezTo>
                  <a:pt x="3313" y="2166"/>
                  <a:pt x="3313" y="2165"/>
                  <a:pt x="3313" y="2164"/>
                </a:cubicBezTo>
                <a:close/>
                <a:moveTo>
                  <a:pt x="3319" y="2153"/>
                </a:moveTo>
                <a:cubicBezTo>
                  <a:pt x="3316" y="2154"/>
                  <a:pt x="3315" y="2157"/>
                  <a:pt x="3314" y="2160"/>
                </a:cubicBezTo>
                <a:cubicBezTo>
                  <a:pt x="3314" y="2161"/>
                  <a:pt x="3313" y="2162"/>
                  <a:pt x="3313" y="2163"/>
                </a:cubicBezTo>
                <a:cubicBezTo>
                  <a:pt x="3318" y="2163"/>
                  <a:pt x="3319" y="2159"/>
                  <a:pt x="3319" y="2153"/>
                </a:cubicBezTo>
                <a:close/>
                <a:moveTo>
                  <a:pt x="3240" y="2152"/>
                </a:moveTo>
                <a:lnTo>
                  <a:pt x="3237" y="2158"/>
                </a:lnTo>
                <a:cubicBezTo>
                  <a:pt x="3235" y="2164"/>
                  <a:pt x="3233" y="2169"/>
                  <a:pt x="3231" y="2174"/>
                </a:cubicBezTo>
                <a:cubicBezTo>
                  <a:pt x="3213" y="2219"/>
                  <a:pt x="3192" y="2264"/>
                  <a:pt x="3168" y="2307"/>
                </a:cubicBezTo>
                <a:lnTo>
                  <a:pt x="3167" y="2310"/>
                </a:lnTo>
                <a:cubicBezTo>
                  <a:pt x="3164" y="2313"/>
                  <a:pt x="3162" y="2318"/>
                  <a:pt x="3162" y="2322"/>
                </a:cubicBezTo>
                <a:cubicBezTo>
                  <a:pt x="3167" y="2321"/>
                  <a:pt x="3170" y="2315"/>
                  <a:pt x="3173" y="2310"/>
                </a:cubicBezTo>
                <a:lnTo>
                  <a:pt x="3175" y="2306"/>
                </a:lnTo>
                <a:lnTo>
                  <a:pt x="3175" y="2306"/>
                </a:lnTo>
                <a:cubicBezTo>
                  <a:pt x="3201" y="2261"/>
                  <a:pt x="3222" y="2214"/>
                  <a:pt x="3239" y="2165"/>
                </a:cubicBezTo>
                <a:cubicBezTo>
                  <a:pt x="3239" y="2164"/>
                  <a:pt x="3240" y="2164"/>
                  <a:pt x="3240" y="2163"/>
                </a:cubicBezTo>
                <a:cubicBezTo>
                  <a:pt x="3242" y="2160"/>
                  <a:pt x="3242" y="2155"/>
                  <a:pt x="3240" y="2152"/>
                </a:cubicBezTo>
                <a:close/>
                <a:moveTo>
                  <a:pt x="3305" y="2147"/>
                </a:moveTo>
                <a:cubicBezTo>
                  <a:pt x="3305" y="2148"/>
                  <a:pt x="3305" y="2149"/>
                  <a:pt x="3304" y="2150"/>
                </a:cubicBezTo>
                <a:cubicBezTo>
                  <a:pt x="3302" y="2153"/>
                  <a:pt x="3301" y="2157"/>
                  <a:pt x="3303" y="2160"/>
                </a:cubicBezTo>
                <a:cubicBezTo>
                  <a:pt x="3303" y="2159"/>
                  <a:pt x="3304" y="2158"/>
                  <a:pt x="3304" y="2157"/>
                </a:cubicBezTo>
                <a:cubicBezTo>
                  <a:pt x="3306" y="2154"/>
                  <a:pt x="3307" y="2150"/>
                  <a:pt x="3305" y="2147"/>
                </a:cubicBezTo>
                <a:close/>
                <a:moveTo>
                  <a:pt x="3332" y="2106"/>
                </a:moveTo>
                <a:cubicBezTo>
                  <a:pt x="3331" y="2106"/>
                  <a:pt x="3331" y="2106"/>
                  <a:pt x="3331" y="2106"/>
                </a:cubicBezTo>
                <a:cubicBezTo>
                  <a:pt x="3330" y="2107"/>
                  <a:pt x="3329" y="2109"/>
                  <a:pt x="3329" y="2110"/>
                </a:cubicBezTo>
                <a:lnTo>
                  <a:pt x="3330" y="2110"/>
                </a:lnTo>
                <a:cubicBezTo>
                  <a:pt x="3330" y="2111"/>
                  <a:pt x="3330" y="2111"/>
                  <a:pt x="3331" y="2112"/>
                </a:cubicBezTo>
                <a:cubicBezTo>
                  <a:pt x="3332" y="2111"/>
                  <a:pt x="3333" y="2110"/>
                  <a:pt x="3333" y="2109"/>
                </a:cubicBezTo>
                <a:lnTo>
                  <a:pt x="3333" y="2108"/>
                </a:lnTo>
                <a:cubicBezTo>
                  <a:pt x="3333" y="2106"/>
                  <a:pt x="3333" y="2106"/>
                  <a:pt x="3332" y="2106"/>
                </a:cubicBezTo>
                <a:close/>
                <a:moveTo>
                  <a:pt x="3234" y="2089"/>
                </a:moveTo>
                <a:cubicBezTo>
                  <a:pt x="3231" y="2089"/>
                  <a:pt x="3231" y="2094"/>
                  <a:pt x="3232" y="2099"/>
                </a:cubicBezTo>
                <a:lnTo>
                  <a:pt x="3233" y="2097"/>
                </a:lnTo>
                <a:cubicBezTo>
                  <a:pt x="3233" y="2096"/>
                  <a:pt x="3233" y="2095"/>
                  <a:pt x="3233" y="2094"/>
                </a:cubicBezTo>
                <a:lnTo>
                  <a:pt x="3234" y="2094"/>
                </a:lnTo>
                <a:cubicBezTo>
                  <a:pt x="3235" y="2091"/>
                  <a:pt x="3236" y="2089"/>
                  <a:pt x="3234" y="2089"/>
                </a:cubicBezTo>
                <a:close/>
                <a:moveTo>
                  <a:pt x="478" y="540"/>
                </a:moveTo>
                <a:cubicBezTo>
                  <a:pt x="474" y="541"/>
                  <a:pt x="471" y="544"/>
                  <a:pt x="468" y="548"/>
                </a:cubicBezTo>
                <a:cubicBezTo>
                  <a:pt x="473" y="548"/>
                  <a:pt x="477" y="546"/>
                  <a:pt x="481" y="542"/>
                </a:cubicBezTo>
                <a:lnTo>
                  <a:pt x="480" y="543"/>
                </a:lnTo>
                <a:lnTo>
                  <a:pt x="481" y="541"/>
                </a:lnTo>
                <a:cubicBezTo>
                  <a:pt x="480" y="541"/>
                  <a:pt x="479" y="540"/>
                  <a:pt x="478" y="540"/>
                </a:cubicBezTo>
                <a:close/>
                <a:moveTo>
                  <a:pt x="516" y="510"/>
                </a:moveTo>
                <a:cubicBezTo>
                  <a:pt x="503" y="515"/>
                  <a:pt x="492" y="523"/>
                  <a:pt x="484" y="534"/>
                </a:cubicBezTo>
                <a:cubicBezTo>
                  <a:pt x="483" y="536"/>
                  <a:pt x="482" y="537"/>
                  <a:pt x="482" y="539"/>
                </a:cubicBezTo>
                <a:cubicBezTo>
                  <a:pt x="482" y="540"/>
                  <a:pt x="482" y="540"/>
                  <a:pt x="482" y="541"/>
                </a:cubicBezTo>
                <a:cubicBezTo>
                  <a:pt x="487" y="535"/>
                  <a:pt x="493" y="530"/>
                  <a:pt x="499" y="526"/>
                </a:cubicBezTo>
                <a:lnTo>
                  <a:pt x="499" y="526"/>
                </a:lnTo>
                <a:cubicBezTo>
                  <a:pt x="505" y="521"/>
                  <a:pt x="511" y="516"/>
                  <a:pt x="516" y="510"/>
                </a:cubicBezTo>
                <a:close/>
                <a:moveTo>
                  <a:pt x="369" y="485"/>
                </a:moveTo>
                <a:cubicBezTo>
                  <a:pt x="361" y="490"/>
                  <a:pt x="354" y="495"/>
                  <a:pt x="348" y="502"/>
                </a:cubicBezTo>
                <a:cubicBezTo>
                  <a:pt x="346" y="505"/>
                  <a:pt x="343" y="507"/>
                  <a:pt x="341" y="510"/>
                </a:cubicBezTo>
                <a:lnTo>
                  <a:pt x="341" y="510"/>
                </a:lnTo>
                <a:cubicBezTo>
                  <a:pt x="297" y="549"/>
                  <a:pt x="257" y="592"/>
                  <a:pt x="221" y="639"/>
                </a:cubicBezTo>
                <a:cubicBezTo>
                  <a:pt x="213" y="649"/>
                  <a:pt x="207" y="660"/>
                  <a:pt x="202" y="672"/>
                </a:cubicBezTo>
                <a:cubicBezTo>
                  <a:pt x="210" y="663"/>
                  <a:pt x="217" y="654"/>
                  <a:pt x="224" y="645"/>
                </a:cubicBezTo>
                <a:cubicBezTo>
                  <a:pt x="228" y="641"/>
                  <a:pt x="231" y="636"/>
                  <a:pt x="235" y="632"/>
                </a:cubicBezTo>
                <a:cubicBezTo>
                  <a:pt x="274" y="585"/>
                  <a:pt x="316" y="541"/>
                  <a:pt x="359" y="499"/>
                </a:cubicBezTo>
                <a:cubicBezTo>
                  <a:pt x="360" y="498"/>
                  <a:pt x="361" y="497"/>
                  <a:pt x="362" y="496"/>
                </a:cubicBezTo>
                <a:cubicBezTo>
                  <a:pt x="366" y="494"/>
                  <a:pt x="368" y="490"/>
                  <a:pt x="369" y="485"/>
                </a:cubicBezTo>
                <a:close/>
                <a:moveTo>
                  <a:pt x="388" y="467"/>
                </a:moveTo>
                <a:lnTo>
                  <a:pt x="383" y="471"/>
                </a:lnTo>
                <a:cubicBezTo>
                  <a:pt x="377" y="474"/>
                  <a:pt x="373" y="479"/>
                  <a:pt x="369" y="485"/>
                </a:cubicBezTo>
                <a:cubicBezTo>
                  <a:pt x="377" y="484"/>
                  <a:pt x="381" y="477"/>
                  <a:pt x="386" y="471"/>
                </a:cubicBezTo>
                <a:lnTo>
                  <a:pt x="388" y="467"/>
                </a:lnTo>
                <a:close/>
                <a:moveTo>
                  <a:pt x="842" y="311"/>
                </a:moveTo>
                <a:cubicBezTo>
                  <a:pt x="840" y="311"/>
                  <a:pt x="838" y="312"/>
                  <a:pt x="836" y="313"/>
                </a:cubicBezTo>
                <a:lnTo>
                  <a:pt x="763" y="345"/>
                </a:lnTo>
                <a:lnTo>
                  <a:pt x="763" y="344"/>
                </a:lnTo>
                <a:lnTo>
                  <a:pt x="753" y="349"/>
                </a:lnTo>
                <a:lnTo>
                  <a:pt x="752" y="349"/>
                </a:lnTo>
                <a:cubicBezTo>
                  <a:pt x="748" y="350"/>
                  <a:pt x="746" y="352"/>
                  <a:pt x="744" y="355"/>
                </a:cubicBezTo>
                <a:lnTo>
                  <a:pt x="745" y="355"/>
                </a:lnTo>
                <a:cubicBezTo>
                  <a:pt x="746" y="356"/>
                  <a:pt x="747" y="356"/>
                  <a:pt x="748" y="355"/>
                </a:cubicBezTo>
                <a:cubicBezTo>
                  <a:pt x="780" y="345"/>
                  <a:pt x="812" y="334"/>
                  <a:pt x="844" y="327"/>
                </a:cubicBezTo>
                <a:cubicBezTo>
                  <a:pt x="845" y="327"/>
                  <a:pt x="847" y="326"/>
                  <a:pt x="848" y="325"/>
                </a:cubicBezTo>
                <a:lnTo>
                  <a:pt x="850" y="325"/>
                </a:lnTo>
                <a:cubicBezTo>
                  <a:pt x="852" y="324"/>
                  <a:pt x="853" y="321"/>
                  <a:pt x="853" y="319"/>
                </a:cubicBezTo>
                <a:cubicBezTo>
                  <a:pt x="853" y="316"/>
                  <a:pt x="851" y="314"/>
                  <a:pt x="849" y="312"/>
                </a:cubicBezTo>
                <a:cubicBezTo>
                  <a:pt x="847" y="311"/>
                  <a:pt x="845" y="311"/>
                  <a:pt x="842" y="311"/>
                </a:cubicBezTo>
                <a:close/>
                <a:moveTo>
                  <a:pt x="1093" y="264"/>
                </a:moveTo>
                <a:cubicBezTo>
                  <a:pt x="1093" y="264"/>
                  <a:pt x="1093" y="264"/>
                  <a:pt x="1092" y="264"/>
                </a:cubicBezTo>
                <a:cubicBezTo>
                  <a:pt x="1089" y="264"/>
                  <a:pt x="1086" y="264"/>
                  <a:pt x="1083" y="265"/>
                </a:cubicBezTo>
                <a:lnTo>
                  <a:pt x="1083" y="266"/>
                </a:lnTo>
                <a:cubicBezTo>
                  <a:pt x="1051" y="272"/>
                  <a:pt x="1021" y="279"/>
                  <a:pt x="991" y="289"/>
                </a:cubicBezTo>
                <a:lnTo>
                  <a:pt x="988" y="289"/>
                </a:lnTo>
                <a:cubicBezTo>
                  <a:pt x="984" y="290"/>
                  <a:pt x="980" y="293"/>
                  <a:pt x="979" y="296"/>
                </a:cubicBezTo>
                <a:cubicBezTo>
                  <a:pt x="1010" y="296"/>
                  <a:pt x="1042" y="292"/>
                  <a:pt x="1072" y="282"/>
                </a:cubicBezTo>
                <a:lnTo>
                  <a:pt x="1091" y="277"/>
                </a:lnTo>
                <a:cubicBezTo>
                  <a:pt x="1092" y="277"/>
                  <a:pt x="1093" y="276"/>
                  <a:pt x="1094" y="276"/>
                </a:cubicBezTo>
                <a:cubicBezTo>
                  <a:pt x="1097" y="274"/>
                  <a:pt x="1098" y="271"/>
                  <a:pt x="1097" y="268"/>
                </a:cubicBezTo>
                <a:cubicBezTo>
                  <a:pt x="1097" y="265"/>
                  <a:pt x="1095" y="264"/>
                  <a:pt x="1093" y="264"/>
                </a:cubicBezTo>
                <a:close/>
                <a:moveTo>
                  <a:pt x="1506" y="187"/>
                </a:moveTo>
                <a:cubicBezTo>
                  <a:pt x="1493" y="187"/>
                  <a:pt x="1480" y="190"/>
                  <a:pt x="1468" y="196"/>
                </a:cubicBezTo>
                <a:cubicBezTo>
                  <a:pt x="1489" y="202"/>
                  <a:pt x="1510" y="199"/>
                  <a:pt x="1529" y="189"/>
                </a:cubicBezTo>
                <a:cubicBezTo>
                  <a:pt x="1521" y="187"/>
                  <a:pt x="1513" y="187"/>
                  <a:pt x="1506" y="187"/>
                </a:cubicBezTo>
                <a:close/>
                <a:moveTo>
                  <a:pt x="2015" y="0"/>
                </a:moveTo>
                <a:cubicBezTo>
                  <a:pt x="2089" y="1"/>
                  <a:pt x="2163" y="6"/>
                  <a:pt x="2236" y="15"/>
                </a:cubicBezTo>
                <a:cubicBezTo>
                  <a:pt x="2334" y="27"/>
                  <a:pt x="2432" y="39"/>
                  <a:pt x="2530" y="58"/>
                </a:cubicBezTo>
                <a:lnTo>
                  <a:pt x="2579" y="67"/>
                </a:lnTo>
                <a:cubicBezTo>
                  <a:pt x="2632" y="77"/>
                  <a:pt x="2686" y="86"/>
                  <a:pt x="2739" y="101"/>
                </a:cubicBezTo>
                <a:cubicBezTo>
                  <a:pt x="2822" y="123"/>
                  <a:pt x="2903" y="152"/>
                  <a:pt x="2981" y="188"/>
                </a:cubicBezTo>
                <a:cubicBezTo>
                  <a:pt x="3047" y="219"/>
                  <a:pt x="3104" y="264"/>
                  <a:pt x="3149" y="320"/>
                </a:cubicBezTo>
                <a:cubicBezTo>
                  <a:pt x="3202" y="382"/>
                  <a:pt x="3248" y="450"/>
                  <a:pt x="3287" y="521"/>
                </a:cubicBezTo>
                <a:cubicBezTo>
                  <a:pt x="3342" y="625"/>
                  <a:pt x="3378" y="738"/>
                  <a:pt x="3393" y="855"/>
                </a:cubicBezTo>
                <a:cubicBezTo>
                  <a:pt x="3406" y="944"/>
                  <a:pt x="3412" y="1035"/>
                  <a:pt x="3412" y="1125"/>
                </a:cubicBezTo>
                <a:cubicBezTo>
                  <a:pt x="3412" y="1221"/>
                  <a:pt x="3410" y="1318"/>
                  <a:pt x="3405" y="1414"/>
                </a:cubicBezTo>
                <a:cubicBezTo>
                  <a:pt x="3405" y="1427"/>
                  <a:pt x="3403" y="1439"/>
                  <a:pt x="3402" y="1451"/>
                </a:cubicBezTo>
                <a:cubicBezTo>
                  <a:pt x="3399" y="1502"/>
                  <a:pt x="3396" y="1553"/>
                  <a:pt x="3397" y="1605"/>
                </a:cubicBezTo>
                <a:cubicBezTo>
                  <a:pt x="3397" y="1624"/>
                  <a:pt x="3397" y="1642"/>
                  <a:pt x="3395" y="1661"/>
                </a:cubicBezTo>
                <a:lnTo>
                  <a:pt x="3394" y="1682"/>
                </a:lnTo>
                <a:cubicBezTo>
                  <a:pt x="3394" y="1686"/>
                  <a:pt x="3393" y="1691"/>
                  <a:pt x="3392" y="1696"/>
                </a:cubicBezTo>
                <a:cubicBezTo>
                  <a:pt x="3387" y="1712"/>
                  <a:pt x="3385" y="1728"/>
                  <a:pt x="3385" y="1745"/>
                </a:cubicBezTo>
                <a:cubicBezTo>
                  <a:pt x="3385" y="1761"/>
                  <a:pt x="3383" y="1778"/>
                  <a:pt x="3379" y="1794"/>
                </a:cubicBezTo>
                <a:cubicBezTo>
                  <a:pt x="3378" y="1800"/>
                  <a:pt x="3378" y="1805"/>
                  <a:pt x="3379" y="1810"/>
                </a:cubicBezTo>
                <a:cubicBezTo>
                  <a:pt x="3381" y="1816"/>
                  <a:pt x="3382" y="1822"/>
                  <a:pt x="3383" y="1828"/>
                </a:cubicBezTo>
                <a:cubicBezTo>
                  <a:pt x="3382" y="1836"/>
                  <a:pt x="3380" y="1844"/>
                  <a:pt x="3377" y="1852"/>
                </a:cubicBezTo>
                <a:cubicBezTo>
                  <a:pt x="3376" y="1854"/>
                  <a:pt x="3376" y="1856"/>
                  <a:pt x="3377" y="1858"/>
                </a:cubicBezTo>
                <a:cubicBezTo>
                  <a:pt x="3380" y="1887"/>
                  <a:pt x="3379" y="1916"/>
                  <a:pt x="3373" y="1945"/>
                </a:cubicBezTo>
                <a:cubicBezTo>
                  <a:pt x="3372" y="1950"/>
                  <a:pt x="3372" y="1956"/>
                  <a:pt x="3371" y="1962"/>
                </a:cubicBezTo>
                <a:cubicBezTo>
                  <a:pt x="3352" y="2114"/>
                  <a:pt x="3300" y="2260"/>
                  <a:pt x="3218" y="2390"/>
                </a:cubicBezTo>
                <a:cubicBezTo>
                  <a:pt x="3180" y="2451"/>
                  <a:pt x="3128" y="2501"/>
                  <a:pt x="3065" y="2535"/>
                </a:cubicBezTo>
                <a:cubicBezTo>
                  <a:pt x="2978" y="2579"/>
                  <a:pt x="2886" y="2611"/>
                  <a:pt x="2790" y="2628"/>
                </a:cubicBezTo>
                <a:cubicBezTo>
                  <a:pt x="2746" y="2636"/>
                  <a:pt x="2701" y="2642"/>
                  <a:pt x="2657" y="2646"/>
                </a:cubicBezTo>
                <a:cubicBezTo>
                  <a:pt x="2630" y="2649"/>
                  <a:pt x="2602" y="2649"/>
                  <a:pt x="2575" y="2649"/>
                </a:cubicBezTo>
                <a:cubicBezTo>
                  <a:pt x="2544" y="2649"/>
                  <a:pt x="2512" y="2649"/>
                  <a:pt x="2481" y="2648"/>
                </a:cubicBezTo>
                <a:cubicBezTo>
                  <a:pt x="2469" y="2648"/>
                  <a:pt x="2462" y="2654"/>
                  <a:pt x="2457" y="2667"/>
                </a:cubicBezTo>
                <a:cubicBezTo>
                  <a:pt x="2428" y="2744"/>
                  <a:pt x="2403" y="2823"/>
                  <a:pt x="2381" y="2905"/>
                </a:cubicBezTo>
                <a:cubicBezTo>
                  <a:pt x="2359" y="2985"/>
                  <a:pt x="2340" y="3066"/>
                  <a:pt x="2324" y="3148"/>
                </a:cubicBezTo>
                <a:cubicBezTo>
                  <a:pt x="2318" y="3174"/>
                  <a:pt x="2313" y="3201"/>
                  <a:pt x="2308" y="3229"/>
                </a:cubicBezTo>
                <a:cubicBezTo>
                  <a:pt x="2306" y="3243"/>
                  <a:pt x="2303" y="3258"/>
                  <a:pt x="2301" y="3272"/>
                </a:cubicBezTo>
                <a:lnTo>
                  <a:pt x="2298" y="3284"/>
                </a:lnTo>
                <a:cubicBezTo>
                  <a:pt x="2296" y="3298"/>
                  <a:pt x="2294" y="3312"/>
                  <a:pt x="2290" y="3325"/>
                </a:cubicBezTo>
                <a:lnTo>
                  <a:pt x="2285" y="3343"/>
                </a:lnTo>
                <a:lnTo>
                  <a:pt x="2151" y="3343"/>
                </a:lnTo>
                <a:lnTo>
                  <a:pt x="2145" y="3335"/>
                </a:lnTo>
                <a:cubicBezTo>
                  <a:pt x="2127" y="3307"/>
                  <a:pt x="2112" y="3277"/>
                  <a:pt x="2102" y="3245"/>
                </a:cubicBezTo>
                <a:cubicBezTo>
                  <a:pt x="2095" y="3229"/>
                  <a:pt x="2089" y="3212"/>
                  <a:pt x="2083" y="3196"/>
                </a:cubicBezTo>
                <a:cubicBezTo>
                  <a:pt x="2071" y="3163"/>
                  <a:pt x="2059" y="3131"/>
                  <a:pt x="2045" y="3100"/>
                </a:cubicBezTo>
                <a:cubicBezTo>
                  <a:pt x="2005" y="3009"/>
                  <a:pt x="1954" y="2924"/>
                  <a:pt x="1892" y="2847"/>
                </a:cubicBezTo>
                <a:cubicBezTo>
                  <a:pt x="1889" y="2844"/>
                  <a:pt x="1886" y="2840"/>
                  <a:pt x="1883" y="2837"/>
                </a:cubicBezTo>
                <a:cubicBezTo>
                  <a:pt x="1880" y="2834"/>
                  <a:pt x="1877" y="2831"/>
                  <a:pt x="1874" y="2827"/>
                </a:cubicBezTo>
                <a:cubicBezTo>
                  <a:pt x="1869" y="2820"/>
                  <a:pt x="1861" y="2817"/>
                  <a:pt x="1853" y="2820"/>
                </a:cubicBezTo>
                <a:cubicBezTo>
                  <a:pt x="1817" y="2830"/>
                  <a:pt x="1781" y="2838"/>
                  <a:pt x="1745" y="2843"/>
                </a:cubicBezTo>
                <a:cubicBezTo>
                  <a:pt x="1696" y="2849"/>
                  <a:pt x="1646" y="2853"/>
                  <a:pt x="1597" y="2854"/>
                </a:cubicBezTo>
                <a:cubicBezTo>
                  <a:pt x="1583" y="2854"/>
                  <a:pt x="1570" y="2856"/>
                  <a:pt x="1556" y="2856"/>
                </a:cubicBezTo>
                <a:cubicBezTo>
                  <a:pt x="1531" y="2858"/>
                  <a:pt x="1505" y="2859"/>
                  <a:pt x="1479" y="2859"/>
                </a:cubicBezTo>
                <a:lnTo>
                  <a:pt x="1466" y="2859"/>
                </a:lnTo>
                <a:cubicBezTo>
                  <a:pt x="1453" y="2859"/>
                  <a:pt x="1440" y="2859"/>
                  <a:pt x="1428" y="2857"/>
                </a:cubicBezTo>
                <a:cubicBezTo>
                  <a:pt x="1416" y="2857"/>
                  <a:pt x="1404" y="2857"/>
                  <a:pt x="1392" y="2857"/>
                </a:cubicBezTo>
                <a:lnTo>
                  <a:pt x="1377" y="2857"/>
                </a:lnTo>
                <a:cubicBezTo>
                  <a:pt x="1223" y="2862"/>
                  <a:pt x="1069" y="2856"/>
                  <a:pt x="915" y="2841"/>
                </a:cubicBezTo>
                <a:cubicBezTo>
                  <a:pt x="838" y="2832"/>
                  <a:pt x="761" y="2818"/>
                  <a:pt x="686" y="2797"/>
                </a:cubicBezTo>
                <a:lnTo>
                  <a:pt x="679" y="2795"/>
                </a:lnTo>
                <a:cubicBezTo>
                  <a:pt x="630" y="2782"/>
                  <a:pt x="581" y="2769"/>
                  <a:pt x="533" y="2752"/>
                </a:cubicBezTo>
                <a:cubicBezTo>
                  <a:pt x="466" y="2727"/>
                  <a:pt x="404" y="2690"/>
                  <a:pt x="350" y="2644"/>
                </a:cubicBezTo>
                <a:lnTo>
                  <a:pt x="324" y="2623"/>
                </a:lnTo>
                <a:cubicBezTo>
                  <a:pt x="298" y="2603"/>
                  <a:pt x="272" y="2582"/>
                  <a:pt x="248" y="2560"/>
                </a:cubicBezTo>
                <a:cubicBezTo>
                  <a:pt x="169" y="2492"/>
                  <a:pt x="116" y="2397"/>
                  <a:pt x="87" y="2278"/>
                </a:cubicBezTo>
                <a:cubicBezTo>
                  <a:pt x="49" y="2122"/>
                  <a:pt x="23" y="1964"/>
                  <a:pt x="11" y="1805"/>
                </a:cubicBezTo>
                <a:cubicBezTo>
                  <a:pt x="5" y="1718"/>
                  <a:pt x="1" y="1631"/>
                  <a:pt x="0" y="1544"/>
                </a:cubicBezTo>
                <a:cubicBezTo>
                  <a:pt x="0" y="1442"/>
                  <a:pt x="7" y="1339"/>
                  <a:pt x="23" y="1238"/>
                </a:cubicBezTo>
                <a:cubicBezTo>
                  <a:pt x="42" y="1112"/>
                  <a:pt x="64" y="987"/>
                  <a:pt x="92" y="865"/>
                </a:cubicBezTo>
                <a:cubicBezTo>
                  <a:pt x="106" y="795"/>
                  <a:pt x="131" y="729"/>
                  <a:pt x="165" y="667"/>
                </a:cubicBezTo>
                <a:cubicBezTo>
                  <a:pt x="188" y="630"/>
                  <a:pt x="214" y="595"/>
                  <a:pt x="244" y="562"/>
                </a:cubicBezTo>
                <a:cubicBezTo>
                  <a:pt x="310" y="490"/>
                  <a:pt x="381" y="423"/>
                  <a:pt x="457" y="360"/>
                </a:cubicBezTo>
                <a:cubicBezTo>
                  <a:pt x="535" y="298"/>
                  <a:pt x="622" y="246"/>
                  <a:pt x="714" y="208"/>
                </a:cubicBezTo>
                <a:cubicBezTo>
                  <a:pt x="824" y="158"/>
                  <a:pt x="939" y="118"/>
                  <a:pt x="1056" y="89"/>
                </a:cubicBezTo>
                <a:cubicBezTo>
                  <a:pt x="1117" y="74"/>
                  <a:pt x="1179" y="65"/>
                  <a:pt x="1241" y="62"/>
                </a:cubicBezTo>
                <a:cubicBezTo>
                  <a:pt x="1326" y="58"/>
                  <a:pt x="1412" y="49"/>
                  <a:pt x="1496" y="36"/>
                </a:cubicBezTo>
                <a:cubicBezTo>
                  <a:pt x="1591" y="21"/>
                  <a:pt x="1687" y="12"/>
                  <a:pt x="1783" y="9"/>
                </a:cubicBezTo>
                <a:cubicBezTo>
                  <a:pt x="1819" y="9"/>
                  <a:pt x="1855" y="6"/>
                  <a:pt x="1891" y="4"/>
                </a:cubicBezTo>
                <a:lnTo>
                  <a:pt x="1942" y="1"/>
                </a:lnTo>
                <a:cubicBezTo>
                  <a:pt x="1966" y="0"/>
                  <a:pt x="1991" y="0"/>
                  <a:pt x="2015" y="0"/>
                </a:cubicBezTo>
                <a:close/>
              </a:path>
            </a:pathLst>
          </a:custGeom>
          <a:solidFill>
            <a:schemeClr val="accent2"/>
          </a:solidFill>
          <a:ln w="6350">
            <a:solidFill>
              <a:schemeClr val="accent2"/>
            </a:solidFill>
          </a:ln>
        </p:spPr>
      </p:pic>
      <p:sp>
        <p:nvSpPr>
          <p:cNvPr id="6" name="@svg_03-3713&amp;2968"/>
          <p:cNvSpPr/>
          <p:nvPr>
            <p:custDataLst>
              <p:tags r:id="rId5"/>
            </p:custDataLst>
          </p:nvPr>
        </p:nvSpPr>
        <p:spPr>
          <a:xfrm>
            <a:off x="6505673" y="984555"/>
            <a:ext cx="667888" cy="615255"/>
          </a:xfrm>
          <a:custGeom>
            <a:avLst/>
            <a:gdLst>
              <a:gd name="connsiteX0" fmla="*/ 554259 w 629591"/>
              <a:gd name="connsiteY0" fmla="*/ 517207 h 579872"/>
              <a:gd name="connsiteX1" fmla="*/ 497326 w 629591"/>
              <a:gd name="connsiteY1" fmla="*/ 566969 h 579872"/>
              <a:gd name="connsiteX2" fmla="*/ 339423 w 629591"/>
              <a:gd name="connsiteY2" fmla="*/ 502358 h 579872"/>
              <a:gd name="connsiteX3" fmla="*/ 287927 w 629591"/>
              <a:gd name="connsiteY3" fmla="*/ 566629 h 579872"/>
              <a:gd name="connsiteX4" fmla="*/ 180390 w 629591"/>
              <a:gd name="connsiteY4" fmla="*/ 547626 h 579872"/>
              <a:gd name="connsiteX5" fmla="*/ 153946 w 629591"/>
              <a:gd name="connsiteY5" fmla="*/ 438955 h 579872"/>
              <a:gd name="connsiteX6" fmla="*/ 150625 w 629591"/>
              <a:gd name="connsiteY6" fmla="*/ 440231 h 579872"/>
              <a:gd name="connsiteX7" fmla="*/ 43671 w 629591"/>
              <a:gd name="connsiteY7" fmla="*/ 450626 h 579872"/>
              <a:gd name="connsiteX8" fmla="*/ 3471 w 629591"/>
              <a:gd name="connsiteY8" fmla="*/ 347372 h 579872"/>
              <a:gd name="connsiteX9" fmla="*/ 44370 w 629591"/>
              <a:gd name="connsiteY9" fmla="*/ 280139 h 579872"/>
              <a:gd name="connsiteX10" fmla="*/ 82592 w 629591"/>
              <a:gd name="connsiteY10" fmla="*/ 258704 h 579872"/>
              <a:gd name="connsiteX11" fmla="*/ 69310 w 629591"/>
              <a:gd name="connsiteY11" fmla="*/ 230666 h 579872"/>
              <a:gd name="connsiteX12" fmla="*/ 65065 w 629591"/>
              <a:gd name="connsiteY12" fmla="*/ 157038 h 579872"/>
              <a:gd name="connsiteX13" fmla="*/ 203473 w 629591"/>
              <a:gd name="connsiteY13" fmla="*/ 87452 h 579872"/>
              <a:gd name="connsiteX14" fmla="*/ 273429 w 629591"/>
              <a:gd name="connsiteY14" fmla="*/ 4807 h 579872"/>
              <a:gd name="connsiteX15" fmla="*/ 349223 w 629591"/>
              <a:gd name="connsiteY15" fmla="*/ 18513 h 579872"/>
              <a:gd name="connsiteX16" fmla="*/ 374839 w 629591"/>
              <a:gd name="connsiteY16" fmla="*/ 82043 h 579872"/>
              <a:gd name="connsiteX17" fmla="*/ 451999 w 629591"/>
              <a:gd name="connsiteY17" fmla="*/ 58620 h 579872"/>
              <a:gd name="connsiteX18" fmla="*/ 532100 w 629591"/>
              <a:gd name="connsiteY18" fmla="*/ 86922 h 579872"/>
              <a:gd name="connsiteX19" fmla="*/ 555403 w 629591"/>
              <a:gd name="connsiteY19" fmla="*/ 174606 h 579872"/>
              <a:gd name="connsiteX20" fmla="*/ 506662 w 629591"/>
              <a:gd name="connsiteY20" fmla="*/ 240003 h 579872"/>
              <a:gd name="connsiteX21" fmla="*/ 583128 w 629591"/>
              <a:gd name="connsiteY21" fmla="*/ 272405 h 579872"/>
              <a:gd name="connsiteX22" fmla="*/ 627713 w 629591"/>
              <a:gd name="connsiteY22" fmla="*/ 358938 h 579872"/>
              <a:gd name="connsiteX23" fmla="*/ 547281 w 629591"/>
              <a:gd name="connsiteY23" fmla="*/ 425126 h 579872"/>
              <a:gd name="connsiteX24" fmla="*/ 522944 w 629591"/>
              <a:gd name="connsiteY24" fmla="*/ 428115 h 579872"/>
              <a:gd name="connsiteX25" fmla="*/ 554250 w 629591"/>
              <a:gd name="connsiteY25" fmla="*/ 517251 h 579872"/>
              <a:gd name="connsiteX26" fmla="*/ 424322 w 629591"/>
              <a:gd name="connsiteY26" fmla="*/ 317951 h 579872"/>
              <a:gd name="connsiteX27" fmla="*/ 403143 w 629591"/>
              <a:gd name="connsiteY27" fmla="*/ 315794 h 579872"/>
              <a:gd name="connsiteX28" fmla="*/ 414525 w 629591"/>
              <a:gd name="connsiteY28" fmla="*/ 322525 h 579872"/>
              <a:gd name="connsiteX29" fmla="*/ 431061 w 629591"/>
              <a:gd name="connsiteY29" fmla="*/ 326328 h 579872"/>
              <a:gd name="connsiteX30" fmla="*/ 490456 w 629591"/>
              <a:gd name="connsiteY30" fmla="*/ 333486 h 579872"/>
              <a:gd name="connsiteX31" fmla="*/ 490197 w 629591"/>
              <a:gd name="connsiteY31" fmla="*/ 333387 h 579872"/>
              <a:gd name="connsiteX32" fmla="*/ 477074 w 629591"/>
              <a:gd name="connsiteY32" fmla="*/ 329297 h 579872"/>
              <a:gd name="connsiteX33" fmla="*/ 462834 w 629591"/>
              <a:gd name="connsiteY33" fmla="*/ 325485 h 579872"/>
              <a:gd name="connsiteX34" fmla="*/ 424322 w 629591"/>
              <a:gd name="connsiteY34" fmla="*/ 317951 h 579872"/>
              <a:gd name="connsiteX35" fmla="*/ 414010 w 629591"/>
              <a:gd name="connsiteY35" fmla="*/ 165163 h 579872"/>
              <a:gd name="connsiteX36" fmla="*/ 402717 w 629591"/>
              <a:gd name="connsiteY36" fmla="*/ 172917 h 579872"/>
              <a:gd name="connsiteX37" fmla="*/ 390075 w 629591"/>
              <a:gd name="connsiteY37" fmla="*/ 182933 h 579872"/>
              <a:gd name="connsiteX38" fmla="*/ 383521 w 629591"/>
              <a:gd name="connsiteY38" fmla="*/ 189013 h 579872"/>
              <a:gd name="connsiteX39" fmla="*/ 358533 w 629591"/>
              <a:gd name="connsiteY39" fmla="*/ 215321 h 579872"/>
              <a:gd name="connsiteX40" fmla="*/ 412594 w 629591"/>
              <a:gd name="connsiteY40" fmla="*/ 189226 h 579872"/>
              <a:gd name="connsiteX41" fmla="*/ 444258 w 629591"/>
              <a:gd name="connsiteY41" fmla="*/ 167401 h 579872"/>
              <a:gd name="connsiteX42" fmla="*/ 454900 w 629591"/>
              <a:gd name="connsiteY42" fmla="*/ 158912 h 579872"/>
              <a:gd name="connsiteX43" fmla="*/ 460569 w 629591"/>
              <a:gd name="connsiteY43" fmla="*/ 152487 h 579872"/>
              <a:gd name="connsiteX44" fmla="*/ 454553 w 629591"/>
              <a:gd name="connsiteY44" fmla="*/ 151307 h 579872"/>
              <a:gd name="connsiteX45" fmla="*/ 446238 w 629591"/>
              <a:gd name="connsiteY45" fmla="*/ 151775 h 579872"/>
              <a:gd name="connsiteX46" fmla="*/ 434905 w 629591"/>
              <a:gd name="connsiteY46" fmla="*/ 154760 h 579872"/>
              <a:gd name="connsiteX47" fmla="*/ 425026 w 629591"/>
              <a:gd name="connsiteY47" fmla="*/ 158648 h 579872"/>
              <a:gd name="connsiteX48" fmla="*/ 414061 w 629591"/>
              <a:gd name="connsiteY48" fmla="*/ 165129 h 579872"/>
              <a:gd name="connsiteX49" fmla="*/ 161612 w 629591"/>
              <a:gd name="connsiteY49" fmla="*/ 188387 h 579872"/>
              <a:gd name="connsiteX50" fmla="*/ 162780 w 629591"/>
              <a:gd name="connsiteY50" fmla="*/ 194198 h 579872"/>
              <a:gd name="connsiteX51" fmla="*/ 165433 w 629591"/>
              <a:gd name="connsiteY51" fmla="*/ 201243 h 579872"/>
              <a:gd name="connsiteX52" fmla="*/ 167798 w 629591"/>
              <a:gd name="connsiteY52" fmla="*/ 204854 h 579872"/>
              <a:gd name="connsiteX53" fmla="*/ 169488 w 629591"/>
              <a:gd name="connsiteY53" fmla="*/ 207353 h 579872"/>
              <a:gd name="connsiteX54" fmla="*/ 171804 w 629591"/>
              <a:gd name="connsiteY54" fmla="*/ 209360 h 579872"/>
              <a:gd name="connsiteX55" fmla="*/ 181734 w 629591"/>
              <a:gd name="connsiteY55" fmla="*/ 211676 h 579872"/>
              <a:gd name="connsiteX56" fmla="*/ 192908 w 629591"/>
              <a:gd name="connsiteY56" fmla="*/ 213904 h 579872"/>
              <a:gd name="connsiteX57" fmla="*/ 192550 w 629591"/>
              <a:gd name="connsiteY57" fmla="*/ 211103 h 579872"/>
              <a:gd name="connsiteX58" fmla="*/ 190595 w 629591"/>
              <a:gd name="connsiteY58" fmla="*/ 206283 h 579872"/>
              <a:gd name="connsiteX59" fmla="*/ 185200 w 629591"/>
              <a:gd name="connsiteY59" fmla="*/ 196658 h 579872"/>
              <a:gd name="connsiteX60" fmla="*/ 179273 w 629591"/>
              <a:gd name="connsiteY60" fmla="*/ 189766 h 579872"/>
              <a:gd name="connsiteX61" fmla="*/ 173696 w 629591"/>
              <a:gd name="connsiteY61" fmla="*/ 184980 h 579872"/>
              <a:gd name="connsiteX62" fmla="*/ 173560 w 629591"/>
              <a:gd name="connsiteY62" fmla="*/ 184836 h 579872"/>
              <a:gd name="connsiteX63" fmla="*/ 171593 w 629591"/>
              <a:gd name="connsiteY63" fmla="*/ 184081 h 579872"/>
              <a:gd name="connsiteX64" fmla="*/ 167461 w 629591"/>
              <a:gd name="connsiteY64" fmla="*/ 182114 h 579872"/>
              <a:gd name="connsiteX65" fmla="*/ 161632 w 629591"/>
              <a:gd name="connsiteY65" fmla="*/ 181551 h 579872"/>
              <a:gd name="connsiteX66" fmla="*/ 161379 w 629591"/>
              <a:gd name="connsiteY66" fmla="*/ 182538 h 579872"/>
              <a:gd name="connsiteX67" fmla="*/ 161268 w 629591"/>
              <a:gd name="connsiteY67" fmla="*/ 182885 h 579872"/>
              <a:gd name="connsiteX68" fmla="*/ 161631 w 629591"/>
              <a:gd name="connsiteY68" fmla="*/ 188413 h 5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29591" h="579872">
                <a:moveTo>
                  <a:pt x="554259" y="517207"/>
                </a:moveTo>
                <a:cubicBezTo>
                  <a:pt x="558915" y="550988"/>
                  <a:pt x="526033" y="569764"/>
                  <a:pt x="497326" y="566969"/>
                </a:cubicBezTo>
                <a:cubicBezTo>
                  <a:pt x="440087" y="561415"/>
                  <a:pt x="385268" y="537876"/>
                  <a:pt x="339423" y="502358"/>
                </a:cubicBezTo>
                <a:cubicBezTo>
                  <a:pt x="329089" y="528381"/>
                  <a:pt x="311900" y="551758"/>
                  <a:pt x="287927" y="566629"/>
                </a:cubicBezTo>
                <a:cubicBezTo>
                  <a:pt x="252789" y="588428"/>
                  <a:pt x="205539" y="584137"/>
                  <a:pt x="180390" y="547626"/>
                </a:cubicBezTo>
                <a:cubicBezTo>
                  <a:pt x="159711" y="517613"/>
                  <a:pt x="152365" y="477358"/>
                  <a:pt x="153946" y="438955"/>
                </a:cubicBezTo>
                <a:cubicBezTo>
                  <a:pt x="152847" y="439374"/>
                  <a:pt x="151724" y="439812"/>
                  <a:pt x="150625" y="440231"/>
                </a:cubicBezTo>
                <a:cubicBezTo>
                  <a:pt x="116421" y="452908"/>
                  <a:pt x="80085" y="468564"/>
                  <a:pt x="43671" y="450626"/>
                </a:cubicBezTo>
                <a:cubicBezTo>
                  <a:pt x="6217" y="432173"/>
                  <a:pt x="-7014" y="384803"/>
                  <a:pt x="3471" y="347372"/>
                </a:cubicBezTo>
                <a:cubicBezTo>
                  <a:pt x="8019" y="320055"/>
                  <a:pt x="21102" y="298438"/>
                  <a:pt x="44370" y="280139"/>
                </a:cubicBezTo>
                <a:cubicBezTo>
                  <a:pt x="55665" y="271253"/>
                  <a:pt x="68866" y="264334"/>
                  <a:pt x="82592" y="258704"/>
                </a:cubicBezTo>
                <a:cubicBezTo>
                  <a:pt x="77162" y="249882"/>
                  <a:pt x="72657" y="240211"/>
                  <a:pt x="69310" y="230666"/>
                </a:cubicBezTo>
                <a:cubicBezTo>
                  <a:pt x="61088" y="207329"/>
                  <a:pt x="58838" y="180795"/>
                  <a:pt x="65065" y="157038"/>
                </a:cubicBezTo>
                <a:cubicBezTo>
                  <a:pt x="81445" y="94395"/>
                  <a:pt x="144549" y="68283"/>
                  <a:pt x="203473" y="87452"/>
                </a:cubicBezTo>
                <a:cubicBezTo>
                  <a:pt x="215099" y="51367"/>
                  <a:pt x="235906" y="18876"/>
                  <a:pt x="273429" y="4807"/>
                </a:cubicBezTo>
                <a:cubicBezTo>
                  <a:pt x="298919" y="-4758"/>
                  <a:pt x="328279" y="21"/>
                  <a:pt x="349223" y="18513"/>
                </a:cubicBezTo>
                <a:cubicBezTo>
                  <a:pt x="368418" y="35440"/>
                  <a:pt x="375114" y="58506"/>
                  <a:pt x="374839" y="82043"/>
                </a:cubicBezTo>
                <a:cubicBezTo>
                  <a:pt x="398211" y="68039"/>
                  <a:pt x="424061" y="58664"/>
                  <a:pt x="451999" y="58620"/>
                </a:cubicBezTo>
                <a:cubicBezTo>
                  <a:pt x="480329" y="58587"/>
                  <a:pt x="510768" y="66779"/>
                  <a:pt x="532100" y="86922"/>
                </a:cubicBezTo>
                <a:cubicBezTo>
                  <a:pt x="556625" y="110086"/>
                  <a:pt x="565544" y="143135"/>
                  <a:pt x="555403" y="174606"/>
                </a:cubicBezTo>
                <a:cubicBezTo>
                  <a:pt x="547112" y="200360"/>
                  <a:pt x="528653" y="221969"/>
                  <a:pt x="506662" y="240003"/>
                </a:cubicBezTo>
                <a:cubicBezTo>
                  <a:pt x="533327" y="248174"/>
                  <a:pt x="559228" y="258961"/>
                  <a:pt x="583128" y="272405"/>
                </a:cubicBezTo>
                <a:cubicBezTo>
                  <a:pt x="615550" y="290623"/>
                  <a:pt x="636101" y="321072"/>
                  <a:pt x="627713" y="358938"/>
                </a:cubicBezTo>
                <a:cubicBezTo>
                  <a:pt x="619057" y="397997"/>
                  <a:pt x="584532" y="418996"/>
                  <a:pt x="547281" y="425126"/>
                </a:cubicBezTo>
                <a:cubicBezTo>
                  <a:pt x="539201" y="426452"/>
                  <a:pt x="531087" y="427448"/>
                  <a:pt x="522944" y="428115"/>
                </a:cubicBezTo>
                <a:cubicBezTo>
                  <a:pt x="538928" y="455328"/>
                  <a:pt x="549859" y="485282"/>
                  <a:pt x="554250" y="517251"/>
                </a:cubicBezTo>
                <a:close/>
                <a:moveTo>
                  <a:pt x="424322" y="317951"/>
                </a:moveTo>
                <a:cubicBezTo>
                  <a:pt x="417482" y="316969"/>
                  <a:pt x="410403" y="316262"/>
                  <a:pt x="403143" y="315794"/>
                </a:cubicBezTo>
                <a:cubicBezTo>
                  <a:pt x="406957" y="317972"/>
                  <a:pt x="410754" y="320241"/>
                  <a:pt x="414525" y="322525"/>
                </a:cubicBezTo>
                <a:cubicBezTo>
                  <a:pt x="419660" y="323823"/>
                  <a:pt x="425106" y="325069"/>
                  <a:pt x="431061" y="326328"/>
                </a:cubicBezTo>
                <a:cubicBezTo>
                  <a:pt x="454904" y="331349"/>
                  <a:pt x="470017" y="333216"/>
                  <a:pt x="490456" y="333486"/>
                </a:cubicBezTo>
                <a:cubicBezTo>
                  <a:pt x="490368" y="333467"/>
                  <a:pt x="490287" y="333404"/>
                  <a:pt x="490197" y="333387"/>
                </a:cubicBezTo>
                <a:cubicBezTo>
                  <a:pt x="490967" y="333731"/>
                  <a:pt x="478549" y="329720"/>
                  <a:pt x="477074" y="329297"/>
                </a:cubicBezTo>
                <a:cubicBezTo>
                  <a:pt x="472365" y="327950"/>
                  <a:pt x="467594" y="326682"/>
                  <a:pt x="462834" y="325485"/>
                </a:cubicBezTo>
                <a:cubicBezTo>
                  <a:pt x="450141" y="322318"/>
                  <a:pt x="437280" y="319810"/>
                  <a:pt x="424322" y="317951"/>
                </a:cubicBezTo>
                <a:close/>
                <a:moveTo>
                  <a:pt x="414010" y="165163"/>
                </a:moveTo>
                <a:cubicBezTo>
                  <a:pt x="410172" y="167602"/>
                  <a:pt x="406416" y="170220"/>
                  <a:pt x="402717" y="172917"/>
                </a:cubicBezTo>
                <a:cubicBezTo>
                  <a:pt x="398391" y="176109"/>
                  <a:pt x="394175" y="179463"/>
                  <a:pt x="390075" y="182933"/>
                </a:cubicBezTo>
                <a:cubicBezTo>
                  <a:pt x="389506" y="183508"/>
                  <a:pt x="384285" y="188271"/>
                  <a:pt x="383521" y="189013"/>
                </a:cubicBezTo>
                <a:cubicBezTo>
                  <a:pt x="374864" y="197429"/>
                  <a:pt x="366594" y="206250"/>
                  <a:pt x="358533" y="215321"/>
                </a:cubicBezTo>
                <a:cubicBezTo>
                  <a:pt x="377526" y="208288"/>
                  <a:pt x="395792" y="199556"/>
                  <a:pt x="412594" y="189226"/>
                </a:cubicBezTo>
                <a:cubicBezTo>
                  <a:pt x="423527" y="182531"/>
                  <a:pt x="434105" y="175253"/>
                  <a:pt x="444258" y="167401"/>
                </a:cubicBezTo>
                <a:cubicBezTo>
                  <a:pt x="447832" y="164631"/>
                  <a:pt x="451452" y="161870"/>
                  <a:pt x="454900" y="158912"/>
                </a:cubicBezTo>
                <a:cubicBezTo>
                  <a:pt x="453078" y="160359"/>
                  <a:pt x="457577" y="155610"/>
                  <a:pt x="460569" y="152487"/>
                </a:cubicBezTo>
                <a:cubicBezTo>
                  <a:pt x="456725" y="151966"/>
                  <a:pt x="452712" y="151480"/>
                  <a:pt x="454553" y="151307"/>
                </a:cubicBezTo>
                <a:cubicBezTo>
                  <a:pt x="451785" y="151356"/>
                  <a:pt x="449020" y="151521"/>
                  <a:pt x="446238" y="151775"/>
                </a:cubicBezTo>
                <a:cubicBezTo>
                  <a:pt x="448862" y="151742"/>
                  <a:pt x="436614" y="154168"/>
                  <a:pt x="434905" y="154760"/>
                </a:cubicBezTo>
                <a:cubicBezTo>
                  <a:pt x="431539" y="155910"/>
                  <a:pt x="428237" y="157211"/>
                  <a:pt x="425026" y="158648"/>
                </a:cubicBezTo>
                <a:cubicBezTo>
                  <a:pt x="425736" y="158564"/>
                  <a:pt x="415225" y="164353"/>
                  <a:pt x="414061" y="165129"/>
                </a:cubicBezTo>
                <a:close/>
                <a:moveTo>
                  <a:pt x="161612" y="188387"/>
                </a:moveTo>
                <a:cubicBezTo>
                  <a:pt x="161978" y="190288"/>
                  <a:pt x="162500" y="193331"/>
                  <a:pt x="162780" y="194198"/>
                </a:cubicBezTo>
                <a:cubicBezTo>
                  <a:pt x="163561" y="196601"/>
                  <a:pt x="164475" y="198917"/>
                  <a:pt x="165433" y="201243"/>
                </a:cubicBezTo>
                <a:cubicBezTo>
                  <a:pt x="165851" y="201861"/>
                  <a:pt x="166580" y="203053"/>
                  <a:pt x="167798" y="204854"/>
                </a:cubicBezTo>
                <a:cubicBezTo>
                  <a:pt x="168526" y="205929"/>
                  <a:pt x="169052" y="206708"/>
                  <a:pt x="169488" y="207353"/>
                </a:cubicBezTo>
                <a:cubicBezTo>
                  <a:pt x="170210" y="207965"/>
                  <a:pt x="171030" y="208667"/>
                  <a:pt x="171804" y="209360"/>
                </a:cubicBezTo>
                <a:cubicBezTo>
                  <a:pt x="175135" y="210144"/>
                  <a:pt x="178396" y="211052"/>
                  <a:pt x="181734" y="211676"/>
                </a:cubicBezTo>
                <a:cubicBezTo>
                  <a:pt x="185473" y="212383"/>
                  <a:pt x="189178" y="213152"/>
                  <a:pt x="192908" y="213904"/>
                </a:cubicBezTo>
                <a:cubicBezTo>
                  <a:pt x="192780" y="212976"/>
                  <a:pt x="192678" y="212031"/>
                  <a:pt x="192550" y="211103"/>
                </a:cubicBezTo>
                <a:cubicBezTo>
                  <a:pt x="191947" y="209476"/>
                  <a:pt x="191249" y="207874"/>
                  <a:pt x="190595" y="206283"/>
                </a:cubicBezTo>
                <a:cubicBezTo>
                  <a:pt x="191062" y="207882"/>
                  <a:pt x="185363" y="196901"/>
                  <a:pt x="185200" y="196658"/>
                </a:cubicBezTo>
                <a:cubicBezTo>
                  <a:pt x="183509" y="194158"/>
                  <a:pt x="176329" y="187399"/>
                  <a:pt x="179273" y="189766"/>
                </a:cubicBezTo>
                <a:cubicBezTo>
                  <a:pt x="177390" y="188174"/>
                  <a:pt x="175525" y="186608"/>
                  <a:pt x="173696" y="184980"/>
                </a:cubicBezTo>
                <a:cubicBezTo>
                  <a:pt x="173634" y="184944"/>
                  <a:pt x="173597" y="184891"/>
                  <a:pt x="173560" y="184836"/>
                </a:cubicBezTo>
                <a:cubicBezTo>
                  <a:pt x="173059" y="184663"/>
                  <a:pt x="172434" y="184418"/>
                  <a:pt x="171593" y="184081"/>
                </a:cubicBezTo>
                <a:cubicBezTo>
                  <a:pt x="167661" y="182410"/>
                  <a:pt x="159361" y="181426"/>
                  <a:pt x="167461" y="182114"/>
                </a:cubicBezTo>
                <a:cubicBezTo>
                  <a:pt x="166801" y="182047"/>
                  <a:pt x="163809" y="181817"/>
                  <a:pt x="161632" y="181551"/>
                </a:cubicBezTo>
                <a:cubicBezTo>
                  <a:pt x="161575" y="181862"/>
                  <a:pt x="161498" y="182146"/>
                  <a:pt x="161379" y="182538"/>
                </a:cubicBezTo>
                <a:cubicBezTo>
                  <a:pt x="161329" y="182689"/>
                  <a:pt x="161311" y="182779"/>
                  <a:pt x="161268" y="182885"/>
                </a:cubicBezTo>
                <a:cubicBezTo>
                  <a:pt x="161423" y="183795"/>
                  <a:pt x="161565" y="186274"/>
                  <a:pt x="161631" y="188413"/>
                </a:cubicBezTo>
                <a:close/>
              </a:path>
            </a:pathLst>
          </a:custGeom>
          <a:solidFill>
            <a:schemeClr val="accent2"/>
          </a:solidFill>
          <a:ln w="1255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 name="@svg_12-3713&amp;2995"/>
          <p:cNvSpPr/>
          <p:nvPr>
            <p:custDataLst>
              <p:tags r:id="rId6"/>
            </p:custDataLst>
          </p:nvPr>
        </p:nvSpPr>
        <p:spPr>
          <a:xfrm>
            <a:off x="6763995" y="1210814"/>
            <a:ext cx="151243" cy="163342"/>
          </a:xfrm>
          <a:custGeom>
            <a:avLst/>
            <a:gdLst>
              <a:gd name="connsiteX0" fmla="*/ 140784 w 142546"/>
              <a:gd name="connsiteY0" fmla="*/ 107184 h 153889"/>
              <a:gd name="connsiteX1" fmla="*/ 110989 w 142546"/>
              <a:gd name="connsiteY1" fmla="*/ 144770 h 153889"/>
              <a:gd name="connsiteX2" fmla="*/ 6431 w 142546"/>
              <a:gd name="connsiteY2" fmla="*/ 104099 h 153889"/>
              <a:gd name="connsiteX3" fmla="*/ 31974 w 142546"/>
              <a:gd name="connsiteY3" fmla="*/ 7815 h 153889"/>
              <a:gd name="connsiteX4" fmla="*/ 91970 w 142546"/>
              <a:gd name="connsiteY4" fmla="*/ 13437 h 153889"/>
              <a:gd name="connsiteX5" fmla="*/ 122656 w 142546"/>
              <a:gd name="connsiteY5" fmla="*/ 41234 h 153889"/>
              <a:gd name="connsiteX6" fmla="*/ 140542 w 142546"/>
              <a:gd name="connsiteY6" fmla="*/ 79205 h 153889"/>
              <a:gd name="connsiteX7" fmla="*/ 140761 w 142546"/>
              <a:gd name="connsiteY7" fmla="*/ 107201 h 15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46" h="153889">
                <a:moveTo>
                  <a:pt x="140784" y="107184"/>
                </a:moveTo>
                <a:cubicBezTo>
                  <a:pt x="135804" y="124302"/>
                  <a:pt x="125755" y="136256"/>
                  <a:pt x="110989" y="144770"/>
                </a:cubicBezTo>
                <a:cubicBezTo>
                  <a:pt x="73265" y="166596"/>
                  <a:pt x="24646" y="147759"/>
                  <a:pt x="6431" y="104099"/>
                </a:cubicBezTo>
                <a:cubicBezTo>
                  <a:pt x="-8403" y="68586"/>
                  <a:pt x="3378" y="28221"/>
                  <a:pt x="31974" y="7815"/>
                </a:cubicBezTo>
                <a:cubicBezTo>
                  <a:pt x="49473" y="-4672"/>
                  <a:pt x="75199" y="-1758"/>
                  <a:pt x="91970" y="13437"/>
                </a:cubicBezTo>
                <a:cubicBezTo>
                  <a:pt x="102191" y="22708"/>
                  <a:pt x="112435" y="31962"/>
                  <a:pt x="122656" y="41234"/>
                </a:cubicBezTo>
                <a:cubicBezTo>
                  <a:pt x="134292" y="51809"/>
                  <a:pt x="139964" y="65569"/>
                  <a:pt x="140542" y="79205"/>
                </a:cubicBezTo>
                <a:cubicBezTo>
                  <a:pt x="142984" y="88617"/>
                  <a:pt x="143355" y="98260"/>
                  <a:pt x="140761" y="107201"/>
                </a:cubicBezTo>
                <a:close/>
              </a:path>
            </a:pathLst>
          </a:custGeom>
          <a:solidFill>
            <a:srgbClr val="FFFBF2"/>
          </a:solidFill>
          <a:ln w="1159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 name="矩形 9"/>
          <p:cNvSpPr/>
          <p:nvPr>
            <p:custDataLst>
              <p:tags r:id="rId7"/>
            </p:custDataLst>
          </p:nvPr>
        </p:nvSpPr>
        <p:spPr>
          <a:xfrm>
            <a:off x="4663440" y="4184650"/>
            <a:ext cx="2653665" cy="1226820"/>
          </a:xfrm>
          <a:prstGeom prst="rect">
            <a:avLst/>
          </a:prstGeom>
          <a:noFill/>
        </p:spPr>
        <p:txBody>
          <a:bodyPr wrap="square" lIns="0" tIns="0" rIns="0" bIns="0" rtlCol="0" anchor="t" anchorCtr="0">
            <a:noAutofit/>
          </a:bodyPr>
          <a:lstStyle/>
          <a:p>
            <a:pPr indent="0" algn="ctr" fontAlgn="auto">
              <a:lnSpc>
                <a:spcPct val="150000"/>
              </a:lnSpc>
              <a:spcBef>
                <a:spcPct val="0"/>
              </a:spcBef>
              <a:spcAft>
                <a:spcPct val="0"/>
              </a:spcAft>
            </a:pPr>
            <a:r>
              <a:rPr lang="zh-CN" altLang="en-US" sz="1600">
                <a:solidFill>
                  <a:schemeClr val="tx1">
                    <a:lumMod val="85000"/>
                    <a:lumOff val="15000"/>
                  </a:schemeClr>
                </a:solidFill>
                <a:uFillTx/>
                <a:latin typeface="+中文正文" charset="0"/>
                <a:cs typeface="+mn-ea"/>
                <a:sym typeface="+mn-ea"/>
              </a:rPr>
              <a:t>熨烫应遵循特定顺序和方向，如先局部后整体，确保熨烫方向与织物纹理一致，以达到最佳效果。</a:t>
            </a:r>
            <a:endParaRPr lang="zh-CN" altLang="en-US" sz="1600">
              <a:solidFill>
                <a:schemeClr val="tx1">
                  <a:lumMod val="85000"/>
                  <a:lumOff val="15000"/>
                </a:schemeClr>
              </a:solidFill>
              <a:uFillTx/>
              <a:latin typeface="+中文正文" charset="0"/>
              <a:cs typeface="+mn-ea"/>
              <a:sym typeface="+mn-ea"/>
            </a:endParaRPr>
          </a:p>
        </p:txBody>
      </p:sp>
      <p:sp>
        <p:nvSpPr>
          <p:cNvPr id="11" name="矩形 10"/>
          <p:cNvSpPr/>
          <p:nvPr>
            <p:custDataLst>
              <p:tags r:id="rId8"/>
            </p:custDataLst>
          </p:nvPr>
        </p:nvSpPr>
        <p:spPr>
          <a:xfrm>
            <a:off x="4665345" y="3746500"/>
            <a:ext cx="2652395" cy="408305"/>
          </a:xfrm>
          <a:prstGeom prst="rect">
            <a:avLst/>
          </a:prstGeom>
          <a:noFill/>
        </p:spPr>
        <p:txBody>
          <a:bodyPr wrap="square" lIns="0" tIns="0" rIns="0" bIns="0" rtlCol="0" anchor="ctr" anchorCtr="0">
            <a:noAutofit/>
          </a:bodyPr>
          <a:lstStyle/>
          <a:p>
            <a:pPr algn="ctr">
              <a:spcBef>
                <a:spcPct val="0"/>
              </a:spcBef>
              <a:spcAft>
                <a:spcPct val="0"/>
              </a:spcAft>
            </a:pPr>
            <a:r>
              <a:rPr lang="en-US" altLang="en-US" b="1">
                <a:solidFill>
                  <a:schemeClr val="accent2"/>
                </a:solidFill>
                <a:latin typeface="+mn-ea"/>
                <a:cs typeface="+mn-ea"/>
                <a:sym typeface="+mn-ea"/>
              </a:rPr>
              <a:t>2. </a:t>
            </a:r>
            <a:r>
              <a:rPr lang="zh-CN" altLang="en-US" b="1">
                <a:solidFill>
                  <a:schemeClr val="accent2"/>
                </a:solidFill>
                <a:latin typeface="+mn-ea"/>
                <a:cs typeface="+mn-ea"/>
                <a:sym typeface="+mn-ea"/>
              </a:rPr>
              <a:t>熨烫的顺序与方向</a:t>
            </a:r>
            <a:endParaRPr lang="zh-CN" altLang="en-US" b="1">
              <a:solidFill>
                <a:schemeClr val="accent2"/>
              </a:solidFill>
              <a:latin typeface="+mn-ea"/>
              <a:cs typeface="+mn-ea"/>
              <a:sym typeface="+mn-ea"/>
            </a:endParaRPr>
          </a:p>
        </p:txBody>
      </p:sp>
      <p:sp>
        <p:nvSpPr>
          <p:cNvPr id="12" name="@svg_07-3713&amp;2980"/>
          <p:cNvSpPr/>
          <p:nvPr>
            <p:custDataLst>
              <p:tags r:id="rId9"/>
            </p:custDataLst>
          </p:nvPr>
        </p:nvSpPr>
        <p:spPr>
          <a:xfrm>
            <a:off x="1153495" y="1132168"/>
            <a:ext cx="2578991" cy="2466466"/>
          </a:xfrm>
          <a:custGeom>
            <a:avLst/>
            <a:gdLst>
              <a:gd name="connsiteX0" fmla="*/ 2247629 w 2430338"/>
              <a:gd name="connsiteY0" fmla="*/ 356932 h 2324099"/>
              <a:gd name="connsiteX1" fmla="*/ 2320368 w 2430338"/>
              <a:gd name="connsiteY1" fmla="*/ 585897 h 2324099"/>
              <a:gd name="connsiteX2" fmla="*/ 2320267 w 2430338"/>
              <a:gd name="connsiteY2" fmla="*/ 586155 h 2324099"/>
              <a:gd name="connsiteX3" fmla="*/ 2332882 w 2430338"/>
              <a:gd name="connsiteY3" fmla="*/ 770791 h 2324099"/>
              <a:gd name="connsiteX4" fmla="*/ 2327722 w 2430338"/>
              <a:gd name="connsiteY4" fmla="*/ 969176 h 2324099"/>
              <a:gd name="connsiteX5" fmla="*/ 2326289 w 2430338"/>
              <a:gd name="connsiteY5" fmla="*/ 994005 h 2324099"/>
              <a:gd name="connsiteX6" fmla="*/ 2322460 w 2430338"/>
              <a:gd name="connsiteY6" fmla="*/ 1099848 h 2324099"/>
              <a:gd name="connsiteX7" fmla="*/ 2321053 w 2430338"/>
              <a:gd name="connsiteY7" fmla="*/ 1137971 h 2324099"/>
              <a:gd name="connsiteX8" fmla="*/ 2320267 w 2430338"/>
              <a:gd name="connsiteY8" fmla="*/ 1152271 h 2324099"/>
              <a:gd name="connsiteX9" fmla="*/ 2318936 w 2430338"/>
              <a:gd name="connsiteY9" fmla="*/ 1161908 h 2324099"/>
              <a:gd name="connsiteX10" fmla="*/ 2314625 w 2430338"/>
              <a:gd name="connsiteY10" fmla="*/ 1195315 h 2324099"/>
              <a:gd name="connsiteX11" fmla="*/ 2310517 w 2430338"/>
              <a:gd name="connsiteY11" fmla="*/ 1229492 h 2324099"/>
              <a:gd name="connsiteX12" fmla="*/ 2310897 w 2430338"/>
              <a:gd name="connsiteY12" fmla="*/ 1240286 h 2324099"/>
              <a:gd name="connsiteX13" fmla="*/ 2313217 w 2430338"/>
              <a:gd name="connsiteY13" fmla="*/ 1252501 h 2324099"/>
              <a:gd name="connsiteX14" fmla="*/ 2309084 w 2430338"/>
              <a:gd name="connsiteY14" fmla="*/ 1268938 h 2324099"/>
              <a:gd name="connsiteX15" fmla="*/ 2308792 w 2430338"/>
              <a:gd name="connsiteY15" fmla="*/ 1273048 h 2324099"/>
              <a:gd name="connsiteX16" fmla="*/ 2306586 w 2430338"/>
              <a:gd name="connsiteY16" fmla="*/ 1332471 h 2324099"/>
              <a:gd name="connsiteX17" fmla="*/ 2304875 w 2430338"/>
              <a:gd name="connsiteY17" fmla="*/ 1344232 h 2324099"/>
              <a:gd name="connsiteX18" fmla="*/ 2200501 w 2430338"/>
              <a:gd name="connsiteY18" fmla="*/ 1637309 h 2324099"/>
              <a:gd name="connsiteX19" fmla="*/ 2095456 w 2430338"/>
              <a:gd name="connsiteY19" fmla="*/ 1736890 h 2324099"/>
              <a:gd name="connsiteX20" fmla="*/ 1907629 w 2430338"/>
              <a:gd name="connsiteY20" fmla="*/ 1800619 h 2324099"/>
              <a:gd name="connsiteX21" fmla="*/ 1816341 w 2430338"/>
              <a:gd name="connsiteY21" fmla="*/ 1812950 h 2324099"/>
              <a:gd name="connsiteX22" fmla="*/ 1760528 w 2430338"/>
              <a:gd name="connsiteY22" fmla="*/ 1815274 h 2324099"/>
              <a:gd name="connsiteX23" fmla="*/ 1696194 w 2430338"/>
              <a:gd name="connsiteY23" fmla="*/ 1814246 h 2324099"/>
              <a:gd name="connsiteX24" fmla="*/ 1679750 w 2430338"/>
              <a:gd name="connsiteY24" fmla="*/ 1827606 h 2324099"/>
              <a:gd name="connsiteX25" fmla="*/ 1627855 w 2430338"/>
              <a:gd name="connsiteY25" fmla="*/ 1990522 h 2324099"/>
              <a:gd name="connsiteX26" fmla="*/ 1588563 w 2430338"/>
              <a:gd name="connsiteY26" fmla="*/ 2156790 h 2324099"/>
              <a:gd name="connsiteX27" fmla="*/ 1578179 w 2430338"/>
              <a:gd name="connsiteY27" fmla="*/ 2212353 h 2324099"/>
              <a:gd name="connsiteX28" fmla="*/ 1572891 w 2430338"/>
              <a:gd name="connsiteY28" fmla="*/ 2241982 h 2324099"/>
              <a:gd name="connsiteX29" fmla="*/ 1571383 w 2430338"/>
              <a:gd name="connsiteY29" fmla="*/ 2250389 h 2324099"/>
              <a:gd name="connsiteX30" fmla="*/ 1556548 w 2430338"/>
              <a:gd name="connsiteY30" fmla="*/ 2306091 h 2324099"/>
              <a:gd name="connsiteX31" fmla="*/ 1538379 w 2430338"/>
              <a:gd name="connsiteY31" fmla="*/ 2323567 h 2324099"/>
              <a:gd name="connsiteX32" fmla="*/ 1537517 w 2430338"/>
              <a:gd name="connsiteY32" fmla="*/ 2323833 h 2324099"/>
              <a:gd name="connsiteX33" fmla="*/ 1536274 w 2430338"/>
              <a:gd name="connsiteY33" fmla="*/ 2324075 h 2324099"/>
              <a:gd name="connsiteX34" fmla="*/ 1520274 w 2430338"/>
              <a:gd name="connsiteY34" fmla="*/ 2322195 h 2324099"/>
              <a:gd name="connsiteX35" fmla="*/ 1494992 w 2430338"/>
              <a:gd name="connsiteY35" fmla="*/ 2317140 h 2324099"/>
              <a:gd name="connsiteX36" fmla="*/ 1479980 w 2430338"/>
              <a:gd name="connsiteY36" fmla="*/ 2304288 h 2324099"/>
              <a:gd name="connsiteX37" fmla="*/ 1436871 w 2430338"/>
              <a:gd name="connsiteY37" fmla="*/ 2224367 h 2324099"/>
              <a:gd name="connsiteX38" fmla="*/ 1424167 w 2430338"/>
              <a:gd name="connsiteY38" fmla="*/ 2190394 h 2324099"/>
              <a:gd name="connsiteX39" fmla="*/ 1398543 w 2430338"/>
              <a:gd name="connsiteY39" fmla="*/ 2124926 h 2324099"/>
              <a:gd name="connsiteX40" fmla="*/ 1293776 w 2430338"/>
              <a:gd name="connsiteY40" fmla="*/ 1951469 h 2324099"/>
              <a:gd name="connsiteX41" fmla="*/ 1287754 w 2430338"/>
              <a:gd name="connsiteY41" fmla="*/ 1944586 h 2324099"/>
              <a:gd name="connsiteX42" fmla="*/ 1281744 w 2430338"/>
              <a:gd name="connsiteY42" fmla="*/ 1937715 h 2324099"/>
              <a:gd name="connsiteX43" fmla="*/ 1267209 w 2430338"/>
              <a:gd name="connsiteY43" fmla="*/ 1932838 h 2324099"/>
              <a:gd name="connsiteX44" fmla="*/ 1193225 w 2430338"/>
              <a:gd name="connsiteY44" fmla="*/ 1948637 h 2324099"/>
              <a:gd name="connsiteX45" fmla="*/ 1092097 w 2430338"/>
              <a:gd name="connsiteY45" fmla="*/ 1956473 h 2324099"/>
              <a:gd name="connsiteX46" fmla="*/ 1063859 w 2430338"/>
              <a:gd name="connsiteY46" fmla="*/ 1957807 h 2324099"/>
              <a:gd name="connsiteX47" fmla="*/ 1012092 w 2430338"/>
              <a:gd name="connsiteY47" fmla="*/ 1959432 h 2324099"/>
              <a:gd name="connsiteX48" fmla="*/ 1002795 w 2430338"/>
              <a:gd name="connsiteY48" fmla="*/ 1959420 h 2324099"/>
              <a:gd name="connsiteX49" fmla="*/ 976630 w 2430338"/>
              <a:gd name="connsiteY49" fmla="*/ 1958530 h 2324099"/>
              <a:gd name="connsiteX50" fmla="*/ 952317 w 2430338"/>
              <a:gd name="connsiteY50" fmla="*/ 1958238 h 2324099"/>
              <a:gd name="connsiteX51" fmla="*/ 942028 w 2430338"/>
              <a:gd name="connsiteY51" fmla="*/ 1958530 h 2324099"/>
              <a:gd name="connsiteX52" fmla="*/ 626025 w 2430338"/>
              <a:gd name="connsiteY52" fmla="*/ 1947608 h 2324099"/>
              <a:gd name="connsiteX53" fmla="*/ 469361 w 2430338"/>
              <a:gd name="connsiteY53" fmla="*/ 1917421 h 2324099"/>
              <a:gd name="connsiteX54" fmla="*/ 464569 w 2430338"/>
              <a:gd name="connsiteY54" fmla="*/ 1916138 h 2324099"/>
              <a:gd name="connsiteX55" fmla="*/ 364218 w 2430338"/>
              <a:gd name="connsiteY55" fmla="*/ 1886445 h 2324099"/>
              <a:gd name="connsiteX56" fmla="*/ 239096 w 2430338"/>
              <a:gd name="connsiteY56" fmla="*/ 1812442 h 2324099"/>
              <a:gd name="connsiteX57" fmla="*/ 221347 w 2430338"/>
              <a:gd name="connsiteY57" fmla="*/ 1798130 h 2324099"/>
              <a:gd name="connsiteX58" fmla="*/ 168937 w 2430338"/>
              <a:gd name="connsiteY58" fmla="*/ 1754746 h 2324099"/>
              <a:gd name="connsiteX59" fmla="*/ 59397 w 2430338"/>
              <a:gd name="connsiteY59" fmla="*/ 1561249 h 2324099"/>
              <a:gd name="connsiteX60" fmla="*/ 7686 w 2430338"/>
              <a:gd name="connsiteY60" fmla="*/ 1237459 h 2324099"/>
              <a:gd name="connsiteX61" fmla="*/ 39 w 2430338"/>
              <a:gd name="connsiteY61" fmla="*/ 1058990 h 2324099"/>
              <a:gd name="connsiteX62" fmla="*/ 15428 w 2430338"/>
              <a:gd name="connsiteY62" fmla="*/ 848911 h 2324099"/>
              <a:gd name="connsiteX63" fmla="*/ 63220 w 2430338"/>
              <a:gd name="connsiteY63" fmla="*/ 593221 h 2324099"/>
              <a:gd name="connsiteX64" fmla="*/ 113307 w 2430338"/>
              <a:gd name="connsiteY64" fmla="*/ 458180 h 2324099"/>
              <a:gd name="connsiteX65" fmla="*/ 167025 w 2430338"/>
              <a:gd name="connsiteY65" fmla="*/ 386227 h 2324099"/>
              <a:gd name="connsiteX66" fmla="*/ 312506 w 2430338"/>
              <a:gd name="connsiteY66" fmla="*/ 247717 h 2324099"/>
              <a:gd name="connsiteX67" fmla="*/ 488765 w 2430338"/>
              <a:gd name="connsiteY67" fmla="*/ 142871 h 2324099"/>
              <a:gd name="connsiteX68" fmla="*/ 722565 w 2430338"/>
              <a:gd name="connsiteY68" fmla="*/ 61796 h 2324099"/>
              <a:gd name="connsiteX69" fmla="*/ 849407 w 2430338"/>
              <a:gd name="connsiteY69" fmla="*/ 43422 h 2324099"/>
              <a:gd name="connsiteX70" fmla="*/ 1023849 w 2430338"/>
              <a:gd name="connsiteY70" fmla="*/ 25434 h 2324099"/>
              <a:gd name="connsiteX71" fmla="*/ 1218556 w 2430338"/>
              <a:gd name="connsiteY71" fmla="*/ 6160 h 2324099"/>
              <a:gd name="connsiteX72" fmla="*/ 1292508 w 2430338"/>
              <a:gd name="connsiteY72" fmla="*/ 2534 h 2324099"/>
              <a:gd name="connsiteX73" fmla="*/ 1327135 w 2430338"/>
              <a:gd name="connsiteY73" fmla="*/ 507 h 2324099"/>
              <a:gd name="connsiteX74" fmla="*/ 1528540 w 2430338"/>
              <a:gd name="connsiteY74" fmla="*/ 9887 h 2324099"/>
              <a:gd name="connsiteX75" fmla="*/ 1729933 w 2430338"/>
              <a:gd name="connsiteY75" fmla="*/ 39567 h 2324099"/>
              <a:gd name="connsiteX76" fmla="*/ 1763038 w 2430338"/>
              <a:gd name="connsiteY76" fmla="*/ 45729 h 2324099"/>
              <a:gd name="connsiteX77" fmla="*/ 1872838 w 2430338"/>
              <a:gd name="connsiteY77" fmla="*/ 68991 h 2324099"/>
              <a:gd name="connsiteX78" fmla="*/ 2038869 w 2430338"/>
              <a:gd name="connsiteY78" fmla="*/ 128609 h 2324099"/>
              <a:gd name="connsiteX79" fmla="*/ 2153754 w 2430338"/>
              <a:gd name="connsiteY79" fmla="*/ 219065 h 2324099"/>
              <a:gd name="connsiteX80" fmla="*/ 2247629 w 2430338"/>
              <a:gd name="connsiteY80" fmla="*/ 356932 h 2324099"/>
              <a:gd name="connsiteX81" fmla="*/ 340035 w 2430338"/>
              <a:gd name="connsiteY81" fmla="*/ 359951 h 2324099"/>
              <a:gd name="connsiteX82" fmla="*/ 351791 w 2430338"/>
              <a:gd name="connsiteY82" fmla="*/ 349608 h 2324099"/>
              <a:gd name="connsiteX83" fmla="*/ 351791 w 2430338"/>
              <a:gd name="connsiteY83" fmla="*/ 349480 h 2324099"/>
              <a:gd name="connsiteX84" fmla="*/ 329712 w 2430338"/>
              <a:gd name="connsiteY84" fmla="*/ 365670 h 2324099"/>
              <a:gd name="connsiteX85" fmla="*/ 328514 w 2430338"/>
              <a:gd name="connsiteY85" fmla="*/ 369156 h 2324099"/>
              <a:gd name="connsiteX86" fmla="*/ 328278 w 2430338"/>
              <a:gd name="connsiteY86" fmla="*/ 370295 h 2324099"/>
              <a:gd name="connsiteX87" fmla="*/ 340035 w 2430338"/>
              <a:gd name="connsiteY87" fmla="*/ 359951 h 2324099"/>
              <a:gd name="connsiteX88" fmla="*/ 326788 w 2430338"/>
              <a:gd name="connsiteY88" fmla="*/ 371721 h 2324099"/>
              <a:gd name="connsiteX89" fmla="*/ 327895 w 2430338"/>
              <a:gd name="connsiteY89" fmla="*/ 370680 h 2324099"/>
              <a:gd name="connsiteX90" fmla="*/ 318634 w 2430338"/>
              <a:gd name="connsiteY90" fmla="*/ 375578 h 2324099"/>
              <a:gd name="connsiteX91" fmla="*/ 318241 w 2430338"/>
              <a:gd name="connsiteY91" fmla="*/ 376076 h 2324099"/>
              <a:gd name="connsiteX92" fmla="*/ 326788 w 2430338"/>
              <a:gd name="connsiteY92" fmla="*/ 371721 h 2324099"/>
              <a:gd name="connsiteX93" fmla="*/ 262463 w 2430338"/>
              <a:gd name="connsiteY93" fmla="*/ 322440 h 2324099"/>
              <a:gd name="connsiteX94" fmla="*/ 264140 w 2430338"/>
              <a:gd name="connsiteY94" fmla="*/ 320056 h 2324099"/>
              <a:gd name="connsiteX95" fmla="*/ 260577 w 2430338"/>
              <a:gd name="connsiteY95" fmla="*/ 322579 h 2324099"/>
              <a:gd name="connsiteX96" fmla="*/ 251237 w 2430338"/>
              <a:gd name="connsiteY96" fmla="*/ 332262 h 2324099"/>
              <a:gd name="connsiteX97" fmla="*/ 262463 w 2430338"/>
              <a:gd name="connsiteY97" fmla="*/ 322440 h 2324099"/>
              <a:gd name="connsiteX98" fmla="*/ 231641 w 2430338"/>
              <a:gd name="connsiteY98" fmla="*/ 349223 h 2324099"/>
              <a:gd name="connsiteX99" fmla="*/ 149343 w 2430338"/>
              <a:gd name="connsiteY99" fmla="*/ 437493 h 2324099"/>
              <a:gd name="connsiteX100" fmla="*/ 149247 w 2430338"/>
              <a:gd name="connsiteY100" fmla="*/ 437365 h 2324099"/>
              <a:gd name="connsiteX101" fmla="*/ 136152 w 2430338"/>
              <a:gd name="connsiteY101" fmla="*/ 459979 h 2324099"/>
              <a:gd name="connsiteX102" fmla="*/ 151717 w 2430338"/>
              <a:gd name="connsiteY102" fmla="*/ 441754 h 2324099"/>
              <a:gd name="connsiteX103" fmla="*/ 158901 w 2430338"/>
              <a:gd name="connsiteY103" fmla="*/ 432996 h 2324099"/>
              <a:gd name="connsiteX104" fmla="*/ 243685 w 2430338"/>
              <a:gd name="connsiteY104" fmla="*/ 341771 h 2324099"/>
              <a:gd name="connsiteX105" fmla="*/ 245782 w 2430338"/>
              <a:gd name="connsiteY105" fmla="*/ 339974 h 2324099"/>
              <a:gd name="connsiteX106" fmla="*/ 250662 w 2430338"/>
              <a:gd name="connsiteY106" fmla="*/ 332647 h 2324099"/>
              <a:gd name="connsiteX107" fmla="*/ 236345 w 2430338"/>
              <a:gd name="connsiteY107" fmla="*/ 344380 h 2324099"/>
              <a:gd name="connsiteX108" fmla="*/ 231641 w 2430338"/>
              <a:gd name="connsiteY108" fmla="*/ 349223 h 2324099"/>
              <a:gd name="connsiteX109" fmla="*/ 252096 w 2430338"/>
              <a:gd name="connsiteY109" fmla="*/ 1755267 h 2324099"/>
              <a:gd name="connsiteX110" fmla="*/ 336498 w 2430338"/>
              <a:gd name="connsiteY110" fmla="*/ 1812950 h 2324099"/>
              <a:gd name="connsiteX111" fmla="*/ 336498 w 2430338"/>
              <a:gd name="connsiteY111" fmla="*/ 1812823 h 2324099"/>
              <a:gd name="connsiteX112" fmla="*/ 423481 w 2430338"/>
              <a:gd name="connsiteY112" fmla="*/ 1839290 h 2324099"/>
              <a:gd name="connsiteX113" fmla="*/ 406994 w 2430338"/>
              <a:gd name="connsiteY113" fmla="*/ 1826527 h 2324099"/>
              <a:gd name="connsiteX114" fmla="*/ 372629 w 2430338"/>
              <a:gd name="connsiteY114" fmla="*/ 1799463 h 2324099"/>
              <a:gd name="connsiteX115" fmla="*/ 346184 w 2430338"/>
              <a:gd name="connsiteY115" fmla="*/ 1777174 h 2324099"/>
              <a:gd name="connsiteX116" fmla="*/ 270161 w 2430338"/>
              <a:gd name="connsiteY116" fmla="*/ 1718005 h 2324099"/>
              <a:gd name="connsiteX117" fmla="*/ 266767 w 2430338"/>
              <a:gd name="connsiteY117" fmla="*/ 1715338 h 2324099"/>
              <a:gd name="connsiteX118" fmla="*/ 263853 w 2430338"/>
              <a:gd name="connsiteY118" fmla="*/ 1712989 h 2324099"/>
              <a:gd name="connsiteX119" fmla="*/ 243909 w 2430338"/>
              <a:gd name="connsiteY119" fmla="*/ 1695336 h 2324099"/>
              <a:gd name="connsiteX120" fmla="*/ 224281 w 2430338"/>
              <a:gd name="connsiteY120" fmla="*/ 1677911 h 2324099"/>
              <a:gd name="connsiteX121" fmla="*/ 151637 w 2430338"/>
              <a:gd name="connsiteY121" fmla="*/ 1615084 h 2324099"/>
              <a:gd name="connsiteX122" fmla="*/ 150577 w 2430338"/>
              <a:gd name="connsiteY122" fmla="*/ 1613954 h 2324099"/>
              <a:gd name="connsiteX123" fmla="*/ 145519 w 2430338"/>
              <a:gd name="connsiteY123" fmla="*/ 1611363 h 2324099"/>
              <a:gd name="connsiteX124" fmla="*/ 156066 w 2430338"/>
              <a:gd name="connsiteY124" fmla="*/ 1642872 h 2324099"/>
              <a:gd name="connsiteX125" fmla="*/ 159761 w 2430338"/>
              <a:gd name="connsiteY125" fmla="*/ 1650670 h 2324099"/>
              <a:gd name="connsiteX126" fmla="*/ 204877 w 2430338"/>
              <a:gd name="connsiteY126" fmla="*/ 1715173 h 2324099"/>
              <a:gd name="connsiteX127" fmla="*/ 246254 w 2430338"/>
              <a:gd name="connsiteY127" fmla="*/ 1750492 h 2324099"/>
              <a:gd name="connsiteX128" fmla="*/ 252096 w 2430338"/>
              <a:gd name="connsiteY128" fmla="*/ 1755267 h 2324099"/>
              <a:gd name="connsiteX129" fmla="*/ 739101 w 2430338"/>
              <a:gd name="connsiteY129" fmla="*/ 182189 h 2324099"/>
              <a:gd name="connsiteX130" fmla="*/ 676207 w 2430338"/>
              <a:gd name="connsiteY130" fmla="*/ 198249 h 2324099"/>
              <a:gd name="connsiteX131" fmla="*/ 676302 w 2430338"/>
              <a:gd name="connsiteY131" fmla="*/ 198378 h 2324099"/>
              <a:gd name="connsiteX132" fmla="*/ 674556 w 2430338"/>
              <a:gd name="connsiteY132" fmla="*/ 198838 h 2324099"/>
              <a:gd name="connsiteX133" fmla="*/ 667891 w 2430338"/>
              <a:gd name="connsiteY133" fmla="*/ 203517 h 2324099"/>
              <a:gd name="connsiteX134" fmla="*/ 731661 w 2430338"/>
              <a:gd name="connsiteY134" fmla="*/ 193724 h 2324099"/>
              <a:gd name="connsiteX135" fmla="*/ 744359 w 2430338"/>
              <a:gd name="connsiteY135" fmla="*/ 190412 h 2324099"/>
              <a:gd name="connsiteX136" fmla="*/ 746366 w 2430338"/>
              <a:gd name="connsiteY136" fmla="*/ 189641 h 2324099"/>
              <a:gd name="connsiteX137" fmla="*/ 748660 w 2430338"/>
              <a:gd name="connsiteY137" fmla="*/ 183987 h 2324099"/>
              <a:gd name="connsiteX138" fmla="*/ 745410 w 2430338"/>
              <a:gd name="connsiteY138" fmla="*/ 181418 h 2324099"/>
              <a:gd name="connsiteX139" fmla="*/ 739101 w 2430338"/>
              <a:gd name="connsiteY139" fmla="*/ 182189 h 2324099"/>
              <a:gd name="connsiteX140" fmla="*/ 520439 w 2430338"/>
              <a:gd name="connsiteY140" fmla="*/ 235859 h 2324099"/>
              <a:gd name="connsiteX141" fmla="*/ 513522 w 2430338"/>
              <a:gd name="connsiteY141" fmla="*/ 238851 h 2324099"/>
              <a:gd name="connsiteX142" fmla="*/ 513522 w 2430338"/>
              <a:gd name="connsiteY142" fmla="*/ 238723 h 2324099"/>
              <a:gd name="connsiteX143" fmla="*/ 512749 w 2430338"/>
              <a:gd name="connsiteY143" fmla="*/ 239075 h 2324099"/>
              <a:gd name="connsiteX144" fmla="*/ 507213 w 2430338"/>
              <a:gd name="connsiteY144" fmla="*/ 243606 h 2324099"/>
              <a:gd name="connsiteX145" fmla="*/ 508058 w 2430338"/>
              <a:gd name="connsiteY145" fmla="*/ 243709 h 2324099"/>
              <a:gd name="connsiteX146" fmla="*/ 510462 w 2430338"/>
              <a:gd name="connsiteY146" fmla="*/ 243735 h 2324099"/>
              <a:gd name="connsiteX147" fmla="*/ 510463 w 2430338"/>
              <a:gd name="connsiteY147" fmla="*/ 243733 h 2324099"/>
              <a:gd name="connsiteX148" fmla="*/ 576129 w 2430338"/>
              <a:gd name="connsiteY148" fmla="*/ 224204 h 2324099"/>
              <a:gd name="connsiteX149" fmla="*/ 579253 w 2430338"/>
              <a:gd name="connsiteY149" fmla="*/ 222979 h 2324099"/>
              <a:gd name="connsiteX150" fmla="*/ 580143 w 2430338"/>
              <a:gd name="connsiteY150" fmla="*/ 222534 h 2324099"/>
              <a:gd name="connsiteX151" fmla="*/ 582055 w 2430338"/>
              <a:gd name="connsiteY151" fmla="*/ 218166 h 2324099"/>
              <a:gd name="connsiteX152" fmla="*/ 579762 w 2430338"/>
              <a:gd name="connsiteY152" fmla="*/ 213797 h 2324099"/>
              <a:gd name="connsiteX153" fmla="*/ 570490 w 2430338"/>
              <a:gd name="connsiteY153" fmla="*/ 214439 h 2324099"/>
              <a:gd name="connsiteX154" fmla="*/ 520439 w 2430338"/>
              <a:gd name="connsiteY154" fmla="*/ 235859 h 2324099"/>
              <a:gd name="connsiteX155" fmla="*/ 604327 w 2430338"/>
              <a:gd name="connsiteY155" fmla="*/ 1863966 h 2324099"/>
              <a:gd name="connsiteX156" fmla="*/ 653362 w 2430338"/>
              <a:gd name="connsiteY156" fmla="*/ 1873606 h 2324099"/>
              <a:gd name="connsiteX157" fmla="*/ 653457 w 2430338"/>
              <a:gd name="connsiteY157" fmla="*/ 1873606 h 2324099"/>
              <a:gd name="connsiteX158" fmla="*/ 761946 w 2430338"/>
              <a:gd name="connsiteY158" fmla="*/ 1882978 h 2324099"/>
              <a:gd name="connsiteX159" fmla="*/ 723126 w 2430338"/>
              <a:gd name="connsiteY159" fmla="*/ 1876298 h 2324099"/>
              <a:gd name="connsiteX160" fmla="*/ 624974 w 2430338"/>
              <a:gd name="connsiteY160" fmla="*/ 1858823 h 2324099"/>
              <a:gd name="connsiteX161" fmla="*/ 487331 w 2430338"/>
              <a:gd name="connsiteY161" fmla="*/ 1825930 h 2324099"/>
              <a:gd name="connsiteX162" fmla="*/ 495166 w 2430338"/>
              <a:gd name="connsiteY162" fmla="*/ 1832839 h 2324099"/>
              <a:gd name="connsiteX163" fmla="*/ 497272 w 2430338"/>
              <a:gd name="connsiteY163" fmla="*/ 1833905 h 2324099"/>
              <a:gd name="connsiteX164" fmla="*/ 555293 w 2430338"/>
              <a:gd name="connsiteY164" fmla="*/ 1854327 h 2324099"/>
              <a:gd name="connsiteX165" fmla="*/ 604327 w 2430338"/>
              <a:gd name="connsiteY165" fmla="*/ 1863966 h 2324099"/>
              <a:gd name="connsiteX166" fmla="*/ 1043827 w 2430338"/>
              <a:gd name="connsiteY166" fmla="*/ 129380 h 2324099"/>
              <a:gd name="connsiteX167" fmla="*/ 1002725 w 2430338"/>
              <a:gd name="connsiteY167" fmla="*/ 134005 h 2324099"/>
              <a:gd name="connsiteX168" fmla="*/ 1043827 w 2430338"/>
              <a:gd name="connsiteY168" fmla="*/ 129380 h 2324099"/>
              <a:gd name="connsiteX169" fmla="*/ 1550995 w 2430338"/>
              <a:gd name="connsiteY169" fmla="*/ 2298764 h 2324099"/>
              <a:gd name="connsiteX170" fmla="*/ 1552630 w 2430338"/>
              <a:gd name="connsiteY170" fmla="*/ 2299030 h 2324099"/>
              <a:gd name="connsiteX171" fmla="*/ 1552630 w 2430338"/>
              <a:gd name="connsiteY171" fmla="*/ 2299157 h 2324099"/>
              <a:gd name="connsiteX172" fmla="*/ 1554253 w 2430338"/>
              <a:gd name="connsiteY172" fmla="*/ 2294522 h 2324099"/>
              <a:gd name="connsiteX173" fmla="*/ 1553695 w 2430338"/>
              <a:gd name="connsiteY173" fmla="*/ 2293531 h 2324099"/>
              <a:gd name="connsiteX174" fmla="*/ 1552909 w 2430338"/>
              <a:gd name="connsiteY174" fmla="*/ 2292337 h 2324099"/>
              <a:gd name="connsiteX175" fmla="*/ 1552263 w 2430338"/>
              <a:gd name="connsiteY175" fmla="*/ 2294331 h 2324099"/>
              <a:gd name="connsiteX176" fmla="*/ 1550995 w 2430338"/>
              <a:gd name="connsiteY176" fmla="*/ 2298764 h 2324099"/>
              <a:gd name="connsiteX177" fmla="*/ 1653644 w 2430338"/>
              <a:gd name="connsiteY177" fmla="*/ 1879054 h 2324099"/>
              <a:gd name="connsiteX178" fmla="*/ 1652515 w 2430338"/>
              <a:gd name="connsiteY178" fmla="*/ 1885163 h 2324099"/>
              <a:gd name="connsiteX179" fmla="*/ 1654709 w 2430338"/>
              <a:gd name="connsiteY179" fmla="*/ 1877327 h 2324099"/>
              <a:gd name="connsiteX180" fmla="*/ 1653644 w 2430338"/>
              <a:gd name="connsiteY180" fmla="*/ 1879054 h 2324099"/>
              <a:gd name="connsiteX181" fmla="*/ 1666893 w 2430338"/>
              <a:gd name="connsiteY181" fmla="*/ 1839582 h 2324099"/>
              <a:gd name="connsiteX182" fmla="*/ 1661974 w 2430338"/>
              <a:gd name="connsiteY182" fmla="*/ 1853044 h 2324099"/>
              <a:gd name="connsiteX183" fmla="*/ 1674209 w 2430338"/>
              <a:gd name="connsiteY183" fmla="*/ 1819631 h 2324099"/>
              <a:gd name="connsiteX184" fmla="*/ 1666893 w 2430338"/>
              <a:gd name="connsiteY184" fmla="*/ 1839582 h 2324099"/>
              <a:gd name="connsiteX185" fmla="*/ 1932962 w 2430338"/>
              <a:gd name="connsiteY185" fmla="*/ 1716075 h 2324099"/>
              <a:gd name="connsiteX186" fmla="*/ 1878861 w 2430338"/>
              <a:gd name="connsiteY186" fmla="*/ 1730591 h 2324099"/>
              <a:gd name="connsiteX187" fmla="*/ 1932962 w 2430338"/>
              <a:gd name="connsiteY187" fmla="*/ 1716075 h 2324099"/>
              <a:gd name="connsiteX188" fmla="*/ 2259712 w 2430338"/>
              <a:gd name="connsiteY188" fmla="*/ 1477074 h 2324099"/>
              <a:gd name="connsiteX189" fmla="*/ 2260435 w 2430338"/>
              <a:gd name="connsiteY189" fmla="*/ 1470660 h 2324099"/>
              <a:gd name="connsiteX190" fmla="*/ 2259408 w 2430338"/>
              <a:gd name="connsiteY190" fmla="*/ 1472857 h 2324099"/>
              <a:gd name="connsiteX191" fmla="*/ 2258622 w 2430338"/>
              <a:gd name="connsiteY191" fmla="*/ 1479525 h 2324099"/>
              <a:gd name="connsiteX192" fmla="*/ 2259712 w 2430338"/>
              <a:gd name="connsiteY192" fmla="*/ 1477074 h 2324099"/>
              <a:gd name="connsiteX193" fmla="*/ 2241695 w 2430338"/>
              <a:gd name="connsiteY193" fmla="*/ 1522705 h 2324099"/>
              <a:gd name="connsiteX194" fmla="*/ 2248200 w 2430338"/>
              <a:gd name="connsiteY194" fmla="*/ 1506893 h 2324099"/>
              <a:gd name="connsiteX195" fmla="*/ 2241695 w 2430338"/>
              <a:gd name="connsiteY195" fmla="*/ 1522705 h 2324099"/>
              <a:gd name="connsiteX196" fmla="*/ 2211595 w 2430338"/>
              <a:gd name="connsiteY196" fmla="*/ 1433982 h 2324099"/>
              <a:gd name="connsiteX197" fmla="*/ 2211202 w 2430338"/>
              <a:gd name="connsiteY197" fmla="*/ 1430706 h 2324099"/>
              <a:gd name="connsiteX198" fmla="*/ 2211304 w 2430338"/>
              <a:gd name="connsiteY198" fmla="*/ 1430706 h 2324099"/>
              <a:gd name="connsiteX199" fmla="*/ 2209681 w 2430338"/>
              <a:gd name="connsiteY199" fmla="*/ 1437386 h 2324099"/>
              <a:gd name="connsiteX200" fmla="*/ 2210163 w 2430338"/>
              <a:gd name="connsiteY200" fmla="*/ 1436929 h 2324099"/>
              <a:gd name="connsiteX201" fmla="*/ 2210923 w 2430338"/>
              <a:gd name="connsiteY201" fmla="*/ 1435976 h 2324099"/>
              <a:gd name="connsiteX202" fmla="*/ 2211595 w 2430338"/>
              <a:gd name="connsiteY202" fmla="*/ 1433982 h 2324099"/>
              <a:gd name="connsiteX203" fmla="*/ 2162261 w 2430338"/>
              <a:gd name="connsiteY203" fmla="*/ 1590548 h 2324099"/>
              <a:gd name="connsiteX204" fmla="*/ 2157963 w 2430338"/>
              <a:gd name="connsiteY204" fmla="*/ 1598130 h 2324099"/>
              <a:gd name="connsiteX205" fmla="*/ 2162261 w 2430338"/>
              <a:gd name="connsiteY205" fmla="*/ 1590548 h 2324099"/>
              <a:gd name="connsiteX206" fmla="*/ 2171441 w 2430338"/>
              <a:gd name="connsiteY206" fmla="*/ 1579232 h 2324099"/>
              <a:gd name="connsiteX207" fmla="*/ 2214930 w 2430338"/>
              <a:gd name="connsiteY207" fmla="*/ 1482611 h 2324099"/>
              <a:gd name="connsiteX208" fmla="*/ 2214930 w 2430338"/>
              <a:gd name="connsiteY208" fmla="*/ 1482484 h 2324099"/>
              <a:gd name="connsiteX209" fmla="*/ 2215627 w 2430338"/>
              <a:gd name="connsiteY209" fmla="*/ 1480896 h 2324099"/>
              <a:gd name="connsiteX210" fmla="*/ 2215982 w 2430338"/>
              <a:gd name="connsiteY210" fmla="*/ 1473492 h 2324099"/>
              <a:gd name="connsiteX211" fmla="*/ 2214093 w 2430338"/>
              <a:gd name="connsiteY211" fmla="*/ 1477797 h 2324099"/>
              <a:gd name="connsiteX212" fmla="*/ 2209491 w 2430338"/>
              <a:gd name="connsiteY212" fmla="*/ 1488529 h 2324099"/>
              <a:gd name="connsiteX213" fmla="*/ 2166953 w 2430338"/>
              <a:gd name="connsiteY213" fmla="*/ 1579499 h 2324099"/>
              <a:gd name="connsiteX214" fmla="*/ 2165609 w 2430338"/>
              <a:gd name="connsiteY214" fmla="*/ 1581645 h 2324099"/>
              <a:gd name="connsiteX215" fmla="*/ 2162553 w 2430338"/>
              <a:gd name="connsiteY215" fmla="*/ 1590027 h 2324099"/>
              <a:gd name="connsiteX216" fmla="*/ 2170046 w 2430338"/>
              <a:gd name="connsiteY216" fmla="*/ 1581760 h 2324099"/>
              <a:gd name="connsiteX217" fmla="*/ 2171441 w 2430338"/>
              <a:gd name="connsiteY217" fmla="*/ 1579232 h 2324099"/>
              <a:gd name="connsiteX218" fmla="*/ 2227330 w 2430338"/>
              <a:gd name="connsiteY218" fmla="*/ 1579740 h 2324099"/>
              <a:gd name="connsiteX219" fmla="*/ 2231945 w 2430338"/>
              <a:gd name="connsiteY219" fmla="*/ 1567929 h 2324099"/>
              <a:gd name="connsiteX220" fmla="*/ 2224870 w 2430338"/>
              <a:gd name="connsiteY220" fmla="*/ 1583474 h 2324099"/>
              <a:gd name="connsiteX221" fmla="*/ 2227330 w 2430338"/>
              <a:gd name="connsiteY221" fmla="*/ 1579740 h 2324099"/>
              <a:gd name="connsiteX222" fmla="*/ 2244751 w 2430338"/>
              <a:gd name="connsiteY222" fmla="*/ 1539278 h 2324099"/>
              <a:gd name="connsiteX223" fmla="*/ 2232427 w 2430338"/>
              <a:gd name="connsiteY223" fmla="*/ 1566901 h 2324099"/>
              <a:gd name="connsiteX224" fmla="*/ 2244751 w 2430338"/>
              <a:gd name="connsiteY224" fmla="*/ 1539278 h 2324099"/>
              <a:gd name="connsiteX225" fmla="*/ 2263490 w 2430338"/>
              <a:gd name="connsiteY225" fmla="*/ 1494498 h 2324099"/>
              <a:gd name="connsiteX226" fmla="*/ 2265405 w 2430338"/>
              <a:gd name="connsiteY226" fmla="*/ 1488529 h 2324099"/>
              <a:gd name="connsiteX227" fmla="*/ 2265367 w 2430338"/>
              <a:gd name="connsiteY227" fmla="*/ 1484046 h 2324099"/>
              <a:gd name="connsiteX228" fmla="*/ 2265215 w 2430338"/>
              <a:gd name="connsiteY228" fmla="*/ 1482611 h 2324099"/>
              <a:gd name="connsiteX229" fmla="*/ 2256327 w 2430338"/>
              <a:gd name="connsiteY229" fmla="*/ 1505864 h 2324099"/>
              <a:gd name="connsiteX230" fmla="*/ 2247426 w 2430338"/>
              <a:gd name="connsiteY230" fmla="*/ 1529131 h 2324099"/>
              <a:gd name="connsiteX231" fmla="*/ 2246374 w 2430338"/>
              <a:gd name="connsiteY231" fmla="*/ 1531595 h 2324099"/>
              <a:gd name="connsiteX232" fmla="*/ 2244852 w 2430338"/>
              <a:gd name="connsiteY232" fmla="*/ 1539278 h 2324099"/>
              <a:gd name="connsiteX233" fmla="*/ 2263490 w 2430338"/>
              <a:gd name="connsiteY233" fmla="*/ 1494498 h 2324099"/>
              <a:gd name="connsiteX234" fmla="*/ 2266533 w 2430338"/>
              <a:gd name="connsiteY234" fmla="*/ 1479245 h 2324099"/>
              <a:gd name="connsiteX235" fmla="*/ 2265595 w 2430338"/>
              <a:gd name="connsiteY235" fmla="*/ 1481709 h 2324099"/>
              <a:gd name="connsiteX236" fmla="*/ 2269602 w 2430338"/>
              <a:gd name="connsiteY236" fmla="*/ 1474648 h 2324099"/>
              <a:gd name="connsiteX237" fmla="*/ 2266533 w 2430338"/>
              <a:gd name="connsiteY237" fmla="*/ 1479245 h 2324099"/>
              <a:gd name="connsiteX238" fmla="*/ 2277260 w 2430338"/>
              <a:gd name="connsiteY238" fmla="*/ 1444968 h 2324099"/>
              <a:gd name="connsiteX239" fmla="*/ 2278109 w 2430338"/>
              <a:gd name="connsiteY239" fmla="*/ 1446771 h 2324099"/>
              <a:gd name="connsiteX240" fmla="*/ 2278109 w 2430338"/>
              <a:gd name="connsiteY240" fmla="*/ 1446632 h 2324099"/>
              <a:gd name="connsiteX241" fmla="*/ 2279352 w 2430338"/>
              <a:gd name="connsiteY241" fmla="*/ 1444600 h 2324099"/>
              <a:gd name="connsiteX242" fmla="*/ 2279745 w 2430338"/>
              <a:gd name="connsiteY242" fmla="*/ 1443812 h 2324099"/>
              <a:gd name="connsiteX243" fmla="*/ 2278211 w 2430338"/>
              <a:gd name="connsiteY243" fmla="*/ 1442657 h 2324099"/>
              <a:gd name="connsiteX244" fmla="*/ 2277260 w 2430338"/>
              <a:gd name="connsiteY244" fmla="*/ 1444968 h 2324099"/>
              <a:gd name="connsiteX245" fmla="*/ 2422954 w 2430338"/>
              <a:gd name="connsiteY245" fmla="*/ 1471816 h 2324099"/>
              <a:gd name="connsiteX246" fmla="*/ 2425325 w 2430338"/>
              <a:gd name="connsiteY246" fmla="*/ 1593736 h 2324099"/>
              <a:gd name="connsiteX247" fmla="*/ 2425477 w 2430338"/>
              <a:gd name="connsiteY247" fmla="*/ 1593672 h 2324099"/>
              <a:gd name="connsiteX248" fmla="*/ 2384105 w 2430338"/>
              <a:gd name="connsiteY248" fmla="*/ 1708976 h 2324099"/>
              <a:gd name="connsiteX249" fmla="*/ 2206524 w 2430338"/>
              <a:gd name="connsiteY249" fmla="*/ 1870786 h 2324099"/>
              <a:gd name="connsiteX250" fmla="*/ 2180266 w 2430338"/>
              <a:gd name="connsiteY250" fmla="*/ 1859585 h 2324099"/>
              <a:gd name="connsiteX251" fmla="*/ 2188672 w 2430338"/>
              <a:gd name="connsiteY251" fmla="*/ 1834604 h 2324099"/>
              <a:gd name="connsiteX252" fmla="*/ 2332667 w 2430338"/>
              <a:gd name="connsiteY252" fmla="*/ 1681061 h 2324099"/>
              <a:gd name="connsiteX253" fmla="*/ 2369918 w 2430338"/>
              <a:gd name="connsiteY253" fmla="*/ 1582229 h 2324099"/>
              <a:gd name="connsiteX254" fmla="*/ 2382876 w 2430338"/>
              <a:gd name="connsiteY254" fmla="*/ 1476388 h 2324099"/>
              <a:gd name="connsiteX255" fmla="*/ 2382990 w 2430338"/>
              <a:gd name="connsiteY255" fmla="*/ 1476159 h 2324099"/>
              <a:gd name="connsiteX256" fmla="*/ 2403657 w 2430338"/>
              <a:gd name="connsiteY256" fmla="*/ 1456233 h 2324099"/>
              <a:gd name="connsiteX257" fmla="*/ 2422954 w 2430338"/>
              <a:gd name="connsiteY257" fmla="*/ 1471816 h 232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2430338" h="2324099">
                <a:moveTo>
                  <a:pt x="2247629" y="356932"/>
                </a:moveTo>
                <a:cubicBezTo>
                  <a:pt x="2284994" y="425802"/>
                  <a:pt x="2308513" y="502508"/>
                  <a:pt x="2320368" y="585897"/>
                </a:cubicBezTo>
                <a:lnTo>
                  <a:pt x="2320267" y="586155"/>
                </a:lnTo>
                <a:cubicBezTo>
                  <a:pt x="2328876" y="647057"/>
                  <a:pt x="2333453" y="708603"/>
                  <a:pt x="2332882" y="770791"/>
                </a:cubicBezTo>
                <a:cubicBezTo>
                  <a:pt x="2332312" y="836962"/>
                  <a:pt x="2331361" y="903134"/>
                  <a:pt x="2327722" y="969176"/>
                </a:cubicBezTo>
                <a:cubicBezTo>
                  <a:pt x="2327266" y="977452"/>
                  <a:pt x="2326784" y="985727"/>
                  <a:pt x="2326289" y="994005"/>
                </a:cubicBezTo>
                <a:cubicBezTo>
                  <a:pt x="2324223" y="1029170"/>
                  <a:pt x="2322156" y="1064383"/>
                  <a:pt x="2322460" y="1099848"/>
                </a:cubicBezTo>
                <a:cubicBezTo>
                  <a:pt x="2322536" y="1112556"/>
                  <a:pt x="2321801" y="1125263"/>
                  <a:pt x="2321053" y="1137971"/>
                </a:cubicBezTo>
                <a:cubicBezTo>
                  <a:pt x="2320774" y="1142738"/>
                  <a:pt x="2320508" y="1147505"/>
                  <a:pt x="2320267" y="1152271"/>
                </a:cubicBezTo>
                <a:cubicBezTo>
                  <a:pt x="2320178" y="1155484"/>
                  <a:pt x="2319975" y="1159081"/>
                  <a:pt x="2318936" y="1161908"/>
                </a:cubicBezTo>
                <a:cubicBezTo>
                  <a:pt x="2315208" y="1172572"/>
                  <a:pt x="2314625" y="1183366"/>
                  <a:pt x="2314625" y="1195315"/>
                </a:cubicBezTo>
                <a:cubicBezTo>
                  <a:pt x="2314536" y="1206236"/>
                  <a:pt x="2312520" y="1218185"/>
                  <a:pt x="2310517" y="1229492"/>
                </a:cubicBezTo>
                <a:cubicBezTo>
                  <a:pt x="2309845" y="1233476"/>
                  <a:pt x="2310035" y="1236944"/>
                  <a:pt x="2310897" y="1240286"/>
                </a:cubicBezTo>
                <a:cubicBezTo>
                  <a:pt x="2312406" y="1246133"/>
                  <a:pt x="2313230" y="1249319"/>
                  <a:pt x="2313217" y="1252501"/>
                </a:cubicBezTo>
                <a:cubicBezTo>
                  <a:pt x="2313192" y="1256382"/>
                  <a:pt x="2311924" y="1260255"/>
                  <a:pt x="2309084" y="1268938"/>
                </a:cubicBezTo>
                <a:cubicBezTo>
                  <a:pt x="2308704" y="1270089"/>
                  <a:pt x="2308602" y="1271765"/>
                  <a:pt x="2308792" y="1273048"/>
                </a:cubicBezTo>
                <a:cubicBezTo>
                  <a:pt x="2312457" y="1293254"/>
                  <a:pt x="2309502" y="1313015"/>
                  <a:pt x="2306586" y="1332471"/>
                </a:cubicBezTo>
                <a:cubicBezTo>
                  <a:pt x="2305990" y="1336408"/>
                  <a:pt x="2305407" y="1340320"/>
                  <a:pt x="2304875" y="1344232"/>
                </a:cubicBezTo>
                <a:cubicBezTo>
                  <a:pt x="2289964" y="1454480"/>
                  <a:pt x="2255084" y="1552385"/>
                  <a:pt x="2200501" y="1637309"/>
                </a:cubicBezTo>
                <a:cubicBezTo>
                  <a:pt x="2171631" y="1682153"/>
                  <a:pt x="2136358" y="1714919"/>
                  <a:pt x="2095456" y="1736890"/>
                </a:cubicBezTo>
                <a:cubicBezTo>
                  <a:pt x="2034952" y="1769275"/>
                  <a:pt x="1971861" y="1787766"/>
                  <a:pt x="1907629" y="1800619"/>
                </a:cubicBezTo>
                <a:cubicBezTo>
                  <a:pt x="1877326" y="1806664"/>
                  <a:pt x="1846833" y="1810131"/>
                  <a:pt x="1816341" y="1812950"/>
                </a:cubicBezTo>
                <a:cubicBezTo>
                  <a:pt x="1797804" y="1814754"/>
                  <a:pt x="1779166" y="1815008"/>
                  <a:pt x="1760528" y="1815274"/>
                </a:cubicBezTo>
                <a:cubicBezTo>
                  <a:pt x="1739011" y="1815402"/>
                  <a:pt x="1717609" y="1815402"/>
                  <a:pt x="1696194" y="1814246"/>
                </a:cubicBezTo>
                <a:cubicBezTo>
                  <a:pt x="1687687" y="1813725"/>
                  <a:pt x="1683287" y="1818094"/>
                  <a:pt x="1679750" y="1827606"/>
                </a:cubicBezTo>
                <a:cubicBezTo>
                  <a:pt x="1660059" y="1880540"/>
                  <a:pt x="1642664" y="1934756"/>
                  <a:pt x="1627855" y="1990522"/>
                </a:cubicBezTo>
                <a:cubicBezTo>
                  <a:pt x="1613325" y="2045386"/>
                  <a:pt x="1600316" y="2100898"/>
                  <a:pt x="1588563" y="2156790"/>
                </a:cubicBezTo>
                <a:cubicBezTo>
                  <a:pt x="1584696" y="2175167"/>
                  <a:pt x="1581437" y="2193760"/>
                  <a:pt x="1578179" y="2212353"/>
                </a:cubicBezTo>
                <a:cubicBezTo>
                  <a:pt x="1576441" y="2222233"/>
                  <a:pt x="1574717" y="2232127"/>
                  <a:pt x="1572891" y="2241982"/>
                </a:cubicBezTo>
                <a:cubicBezTo>
                  <a:pt x="1572384" y="2244776"/>
                  <a:pt x="1571877" y="2247583"/>
                  <a:pt x="1571383" y="2250389"/>
                </a:cubicBezTo>
                <a:cubicBezTo>
                  <a:pt x="1567972" y="2269630"/>
                  <a:pt x="1564549" y="2288934"/>
                  <a:pt x="1556548" y="2306091"/>
                </a:cubicBezTo>
                <a:cubicBezTo>
                  <a:pt x="1552237" y="2315337"/>
                  <a:pt x="1546798" y="2322284"/>
                  <a:pt x="1538379" y="2323567"/>
                </a:cubicBezTo>
                <a:cubicBezTo>
                  <a:pt x="1538075" y="2323618"/>
                  <a:pt x="1537796" y="2323732"/>
                  <a:pt x="1537517" y="2323833"/>
                </a:cubicBezTo>
                <a:cubicBezTo>
                  <a:pt x="1537086" y="2323999"/>
                  <a:pt x="1536680" y="2324164"/>
                  <a:pt x="1536274" y="2324075"/>
                </a:cubicBezTo>
                <a:cubicBezTo>
                  <a:pt x="1531000" y="2322894"/>
                  <a:pt x="1525637" y="2322538"/>
                  <a:pt x="1520274" y="2322195"/>
                </a:cubicBezTo>
                <a:cubicBezTo>
                  <a:pt x="1511741" y="2321636"/>
                  <a:pt x="1503208" y="2321090"/>
                  <a:pt x="1494992" y="2317140"/>
                </a:cubicBezTo>
                <a:cubicBezTo>
                  <a:pt x="1489350" y="2314448"/>
                  <a:pt x="1484570" y="2309559"/>
                  <a:pt x="1479980" y="2304288"/>
                </a:cubicBezTo>
                <a:cubicBezTo>
                  <a:pt x="1460860" y="2282317"/>
                  <a:pt x="1448244" y="2253920"/>
                  <a:pt x="1436871" y="2224367"/>
                </a:cubicBezTo>
                <a:cubicBezTo>
                  <a:pt x="1432522" y="2213127"/>
                  <a:pt x="1428351" y="2201761"/>
                  <a:pt x="1424167" y="2190394"/>
                </a:cubicBezTo>
                <a:cubicBezTo>
                  <a:pt x="1416027" y="2168271"/>
                  <a:pt x="1407887" y="2146148"/>
                  <a:pt x="1398543" y="2124926"/>
                </a:cubicBezTo>
                <a:cubicBezTo>
                  <a:pt x="1369964" y="2060169"/>
                  <a:pt x="1335363" y="2001964"/>
                  <a:pt x="1293776" y="1951469"/>
                </a:cubicBezTo>
                <a:cubicBezTo>
                  <a:pt x="1291824" y="1949094"/>
                  <a:pt x="1289795" y="1946834"/>
                  <a:pt x="1287754" y="1944586"/>
                </a:cubicBezTo>
                <a:cubicBezTo>
                  <a:pt x="1285725" y="1942338"/>
                  <a:pt x="1283696" y="1940090"/>
                  <a:pt x="1281744" y="1937715"/>
                </a:cubicBezTo>
                <a:cubicBezTo>
                  <a:pt x="1277433" y="1932572"/>
                  <a:pt x="1272945" y="1931289"/>
                  <a:pt x="1267209" y="1932838"/>
                </a:cubicBezTo>
                <a:cubicBezTo>
                  <a:pt x="1242738" y="1939646"/>
                  <a:pt x="1218078" y="1945043"/>
                  <a:pt x="1193225" y="1948637"/>
                </a:cubicBezTo>
                <a:cubicBezTo>
                  <a:pt x="1159581" y="1953527"/>
                  <a:pt x="1125838" y="1955317"/>
                  <a:pt x="1092097" y="1956473"/>
                </a:cubicBezTo>
                <a:cubicBezTo>
                  <a:pt x="1082685" y="1956791"/>
                  <a:pt x="1073272" y="1957299"/>
                  <a:pt x="1063859" y="1957807"/>
                </a:cubicBezTo>
                <a:cubicBezTo>
                  <a:pt x="1046604" y="1958746"/>
                  <a:pt x="1029348" y="1959686"/>
                  <a:pt x="1012092" y="1959432"/>
                </a:cubicBezTo>
                <a:cubicBezTo>
                  <a:pt x="1008999" y="1959394"/>
                  <a:pt x="1005899" y="1959407"/>
                  <a:pt x="1002795" y="1959420"/>
                </a:cubicBezTo>
                <a:cubicBezTo>
                  <a:pt x="994098" y="1959445"/>
                  <a:pt x="985365" y="1959483"/>
                  <a:pt x="976630" y="1958530"/>
                </a:cubicBezTo>
                <a:cubicBezTo>
                  <a:pt x="968563" y="1957629"/>
                  <a:pt x="960447" y="1957934"/>
                  <a:pt x="952317" y="1958238"/>
                </a:cubicBezTo>
                <a:cubicBezTo>
                  <a:pt x="948890" y="1958365"/>
                  <a:pt x="945459" y="1958492"/>
                  <a:pt x="942028" y="1958530"/>
                </a:cubicBezTo>
                <a:cubicBezTo>
                  <a:pt x="836599" y="1959940"/>
                  <a:pt x="731168" y="1959559"/>
                  <a:pt x="626025" y="1947608"/>
                </a:cubicBezTo>
                <a:cubicBezTo>
                  <a:pt x="573358" y="1941703"/>
                  <a:pt x="521168" y="1931162"/>
                  <a:pt x="469361" y="1917421"/>
                </a:cubicBezTo>
                <a:cubicBezTo>
                  <a:pt x="467763" y="1916989"/>
                  <a:pt x="466166" y="1916570"/>
                  <a:pt x="464569" y="1916138"/>
                </a:cubicBezTo>
                <a:cubicBezTo>
                  <a:pt x="430984" y="1907184"/>
                  <a:pt x="397339" y="1898231"/>
                  <a:pt x="364218" y="1886445"/>
                </a:cubicBezTo>
                <a:cubicBezTo>
                  <a:pt x="319579" y="1870646"/>
                  <a:pt x="278477" y="1844434"/>
                  <a:pt x="239096" y="1812442"/>
                </a:cubicBezTo>
                <a:cubicBezTo>
                  <a:pt x="233193" y="1807642"/>
                  <a:pt x="227272" y="1802892"/>
                  <a:pt x="221347" y="1798130"/>
                </a:cubicBezTo>
                <a:cubicBezTo>
                  <a:pt x="203770" y="1783994"/>
                  <a:pt x="186167" y="1769834"/>
                  <a:pt x="168937" y="1754746"/>
                </a:cubicBezTo>
                <a:cubicBezTo>
                  <a:pt x="115219" y="1707858"/>
                  <a:pt x="79088" y="1643228"/>
                  <a:pt x="59397" y="1561249"/>
                </a:cubicBezTo>
                <a:cubicBezTo>
                  <a:pt x="33971" y="1455636"/>
                  <a:pt x="15141" y="1348219"/>
                  <a:pt x="7686" y="1237459"/>
                </a:cubicBezTo>
                <a:cubicBezTo>
                  <a:pt x="3671" y="1177969"/>
                  <a:pt x="517" y="1118607"/>
                  <a:pt x="39" y="1058990"/>
                </a:cubicBezTo>
                <a:cubicBezTo>
                  <a:pt x="-535" y="988192"/>
                  <a:pt x="5296" y="918167"/>
                  <a:pt x="15428" y="848911"/>
                </a:cubicBezTo>
                <a:cubicBezTo>
                  <a:pt x="28045" y="762696"/>
                  <a:pt x="43626" y="677252"/>
                  <a:pt x="63220" y="593221"/>
                </a:cubicBezTo>
                <a:cubicBezTo>
                  <a:pt x="74595" y="544652"/>
                  <a:pt x="89220" y="498397"/>
                  <a:pt x="113307" y="458180"/>
                </a:cubicBezTo>
                <a:cubicBezTo>
                  <a:pt x="129270" y="431583"/>
                  <a:pt x="147143" y="407556"/>
                  <a:pt x="167025" y="386227"/>
                </a:cubicBezTo>
                <a:cubicBezTo>
                  <a:pt x="213480" y="336373"/>
                  <a:pt x="261750" y="289476"/>
                  <a:pt x="312506" y="247717"/>
                </a:cubicBezTo>
                <a:cubicBezTo>
                  <a:pt x="367754" y="202232"/>
                  <a:pt x="427495" y="169854"/>
                  <a:pt x="488765" y="142871"/>
                </a:cubicBezTo>
                <a:cubicBezTo>
                  <a:pt x="565424" y="109079"/>
                  <a:pt x="643135" y="81069"/>
                  <a:pt x="722565" y="61796"/>
                </a:cubicBezTo>
                <a:cubicBezTo>
                  <a:pt x="764527" y="51645"/>
                  <a:pt x="806776" y="45349"/>
                  <a:pt x="849407" y="43422"/>
                </a:cubicBezTo>
                <a:cubicBezTo>
                  <a:pt x="907809" y="40852"/>
                  <a:pt x="965829" y="33785"/>
                  <a:pt x="1023849" y="25434"/>
                </a:cubicBezTo>
                <a:cubicBezTo>
                  <a:pt x="1088561" y="16054"/>
                  <a:pt x="1153367" y="7702"/>
                  <a:pt x="1218556" y="6160"/>
                </a:cubicBezTo>
                <a:cubicBezTo>
                  <a:pt x="1243229" y="5548"/>
                  <a:pt x="1267858" y="4041"/>
                  <a:pt x="1292508" y="2534"/>
                </a:cubicBezTo>
                <a:cubicBezTo>
                  <a:pt x="1304046" y="1828"/>
                  <a:pt x="1315584" y="1122"/>
                  <a:pt x="1327135" y="507"/>
                </a:cubicBezTo>
                <a:cubicBezTo>
                  <a:pt x="1394435" y="-1292"/>
                  <a:pt x="1461532" y="1663"/>
                  <a:pt x="1528540" y="9887"/>
                </a:cubicBezTo>
                <a:cubicBezTo>
                  <a:pt x="1595828" y="18110"/>
                  <a:pt x="1663026" y="26847"/>
                  <a:pt x="1729933" y="39567"/>
                </a:cubicBezTo>
                <a:cubicBezTo>
                  <a:pt x="1740964" y="41676"/>
                  <a:pt x="1751995" y="43702"/>
                  <a:pt x="1763038" y="45729"/>
                </a:cubicBezTo>
                <a:cubicBezTo>
                  <a:pt x="1799744" y="52469"/>
                  <a:pt x="1836462" y="59211"/>
                  <a:pt x="1872838" y="68991"/>
                </a:cubicBezTo>
                <a:cubicBezTo>
                  <a:pt x="1929133" y="84024"/>
                  <a:pt x="1984477" y="103940"/>
                  <a:pt x="2038869" y="128609"/>
                </a:cubicBezTo>
                <a:cubicBezTo>
                  <a:pt x="2081788" y="148011"/>
                  <a:pt x="2119926" y="178719"/>
                  <a:pt x="2153754" y="219065"/>
                </a:cubicBezTo>
                <a:cubicBezTo>
                  <a:pt x="2188558" y="260694"/>
                  <a:pt x="2220090" y="306307"/>
                  <a:pt x="2247629" y="356932"/>
                </a:cubicBezTo>
                <a:close/>
                <a:moveTo>
                  <a:pt x="340035" y="359951"/>
                </a:moveTo>
                <a:cubicBezTo>
                  <a:pt x="344097" y="356804"/>
                  <a:pt x="348160" y="353656"/>
                  <a:pt x="351791" y="349608"/>
                </a:cubicBezTo>
                <a:lnTo>
                  <a:pt x="351791" y="349480"/>
                </a:lnTo>
                <a:cubicBezTo>
                  <a:pt x="343093" y="351536"/>
                  <a:pt x="336211" y="358346"/>
                  <a:pt x="329712" y="365670"/>
                </a:cubicBezTo>
                <a:cubicBezTo>
                  <a:pt x="329042" y="366469"/>
                  <a:pt x="328777" y="367812"/>
                  <a:pt x="328514" y="369156"/>
                </a:cubicBezTo>
                <a:cubicBezTo>
                  <a:pt x="328438" y="369539"/>
                  <a:pt x="328363" y="369923"/>
                  <a:pt x="328278" y="370295"/>
                </a:cubicBezTo>
                <a:cubicBezTo>
                  <a:pt x="331910" y="366248"/>
                  <a:pt x="335973" y="363099"/>
                  <a:pt x="340035" y="359951"/>
                </a:cubicBezTo>
                <a:close/>
                <a:moveTo>
                  <a:pt x="326788" y="371721"/>
                </a:moveTo>
                <a:cubicBezTo>
                  <a:pt x="327157" y="371370"/>
                  <a:pt x="327525" y="371019"/>
                  <a:pt x="327895" y="370680"/>
                </a:cubicBezTo>
                <a:cubicBezTo>
                  <a:pt x="323958" y="368833"/>
                  <a:pt x="321599" y="371823"/>
                  <a:pt x="318634" y="375578"/>
                </a:cubicBezTo>
                <a:cubicBezTo>
                  <a:pt x="318505" y="375743"/>
                  <a:pt x="318373" y="375910"/>
                  <a:pt x="318241" y="376076"/>
                </a:cubicBezTo>
                <a:cubicBezTo>
                  <a:pt x="322111" y="376188"/>
                  <a:pt x="324492" y="373915"/>
                  <a:pt x="326788" y="371721"/>
                </a:cubicBezTo>
                <a:close/>
                <a:moveTo>
                  <a:pt x="262463" y="322440"/>
                </a:moveTo>
                <a:cubicBezTo>
                  <a:pt x="263018" y="321639"/>
                  <a:pt x="263573" y="320836"/>
                  <a:pt x="264140" y="320056"/>
                </a:cubicBezTo>
                <a:cubicBezTo>
                  <a:pt x="262984" y="320962"/>
                  <a:pt x="261779" y="321771"/>
                  <a:pt x="260577" y="322579"/>
                </a:cubicBezTo>
                <a:cubicBezTo>
                  <a:pt x="257007" y="324975"/>
                  <a:pt x="253453" y="327360"/>
                  <a:pt x="251237" y="332262"/>
                </a:cubicBezTo>
                <a:cubicBezTo>
                  <a:pt x="256262" y="331391"/>
                  <a:pt x="259362" y="326914"/>
                  <a:pt x="262463" y="322440"/>
                </a:cubicBezTo>
                <a:close/>
                <a:moveTo>
                  <a:pt x="231641" y="349223"/>
                </a:moveTo>
                <a:cubicBezTo>
                  <a:pt x="202965" y="376462"/>
                  <a:pt x="174385" y="403959"/>
                  <a:pt x="149343" y="437493"/>
                </a:cubicBezTo>
                <a:lnTo>
                  <a:pt x="149247" y="437365"/>
                </a:lnTo>
                <a:cubicBezTo>
                  <a:pt x="144180" y="444175"/>
                  <a:pt x="139593" y="451499"/>
                  <a:pt x="136152" y="459979"/>
                </a:cubicBezTo>
                <a:cubicBezTo>
                  <a:pt x="141608" y="454217"/>
                  <a:pt x="146665" y="447981"/>
                  <a:pt x="151717" y="441754"/>
                </a:cubicBezTo>
                <a:cubicBezTo>
                  <a:pt x="154099" y="438815"/>
                  <a:pt x="156480" y="435880"/>
                  <a:pt x="158901" y="432996"/>
                </a:cubicBezTo>
                <a:cubicBezTo>
                  <a:pt x="185951" y="400618"/>
                  <a:pt x="214531" y="370680"/>
                  <a:pt x="243685" y="341771"/>
                </a:cubicBezTo>
                <a:cubicBezTo>
                  <a:pt x="244334" y="341125"/>
                  <a:pt x="245056" y="340552"/>
                  <a:pt x="245782" y="339974"/>
                </a:cubicBezTo>
                <a:cubicBezTo>
                  <a:pt x="247946" y="338254"/>
                  <a:pt x="250161" y="336495"/>
                  <a:pt x="250662" y="332647"/>
                </a:cubicBezTo>
                <a:cubicBezTo>
                  <a:pt x="245154" y="335021"/>
                  <a:pt x="240741" y="339708"/>
                  <a:pt x="236345" y="344380"/>
                </a:cubicBezTo>
                <a:cubicBezTo>
                  <a:pt x="234791" y="346031"/>
                  <a:pt x="233239" y="347679"/>
                  <a:pt x="231641" y="349223"/>
                </a:cubicBezTo>
                <a:close/>
                <a:moveTo>
                  <a:pt x="252096" y="1755267"/>
                </a:moveTo>
                <a:cubicBezTo>
                  <a:pt x="279147" y="1777365"/>
                  <a:pt x="306292" y="1799082"/>
                  <a:pt x="336498" y="1812950"/>
                </a:cubicBezTo>
                <a:lnTo>
                  <a:pt x="336498" y="1812823"/>
                </a:lnTo>
                <a:cubicBezTo>
                  <a:pt x="364791" y="1825803"/>
                  <a:pt x="393945" y="1834032"/>
                  <a:pt x="423481" y="1839290"/>
                </a:cubicBezTo>
                <a:cubicBezTo>
                  <a:pt x="418006" y="1835010"/>
                  <a:pt x="412502" y="1830768"/>
                  <a:pt x="406994" y="1826527"/>
                </a:cubicBezTo>
                <a:cubicBezTo>
                  <a:pt x="395478" y="1817649"/>
                  <a:pt x="383944" y="1808759"/>
                  <a:pt x="372629" y="1799463"/>
                </a:cubicBezTo>
                <a:cubicBezTo>
                  <a:pt x="363761" y="1792161"/>
                  <a:pt x="354973" y="1784667"/>
                  <a:pt x="346184" y="1777174"/>
                </a:cubicBezTo>
                <a:cubicBezTo>
                  <a:pt x="321435" y="1756080"/>
                  <a:pt x="296683" y="1734972"/>
                  <a:pt x="270161" y="1718005"/>
                </a:cubicBezTo>
                <a:cubicBezTo>
                  <a:pt x="268977" y="1717243"/>
                  <a:pt x="267875" y="1716291"/>
                  <a:pt x="266767" y="1715338"/>
                </a:cubicBezTo>
                <a:cubicBezTo>
                  <a:pt x="265820" y="1714525"/>
                  <a:pt x="264866" y="1713700"/>
                  <a:pt x="263853" y="1712989"/>
                </a:cubicBezTo>
                <a:cubicBezTo>
                  <a:pt x="256784" y="1707947"/>
                  <a:pt x="250343" y="1701635"/>
                  <a:pt x="243909" y="1695336"/>
                </a:cubicBezTo>
                <a:cubicBezTo>
                  <a:pt x="237558" y="1689113"/>
                  <a:pt x="231215" y="1682890"/>
                  <a:pt x="224281" y="1677911"/>
                </a:cubicBezTo>
                <a:cubicBezTo>
                  <a:pt x="198759" y="1659547"/>
                  <a:pt x="174672" y="1638465"/>
                  <a:pt x="151637" y="1615084"/>
                </a:cubicBezTo>
                <a:cubicBezTo>
                  <a:pt x="151283" y="1614741"/>
                  <a:pt x="150933" y="1614348"/>
                  <a:pt x="150577" y="1613954"/>
                </a:cubicBezTo>
                <a:cubicBezTo>
                  <a:pt x="149200" y="1612405"/>
                  <a:pt x="147721" y="1610741"/>
                  <a:pt x="145519" y="1611363"/>
                </a:cubicBezTo>
                <a:cubicBezTo>
                  <a:pt x="146797" y="1623784"/>
                  <a:pt x="151443" y="1633347"/>
                  <a:pt x="156066" y="1642872"/>
                </a:cubicBezTo>
                <a:cubicBezTo>
                  <a:pt x="157322" y="1645463"/>
                  <a:pt x="158577" y="1648041"/>
                  <a:pt x="159761" y="1650670"/>
                </a:cubicBezTo>
                <a:cubicBezTo>
                  <a:pt x="171422" y="1676502"/>
                  <a:pt x="186334" y="1697965"/>
                  <a:pt x="204877" y="1715173"/>
                </a:cubicBezTo>
                <a:cubicBezTo>
                  <a:pt x="218297" y="1727695"/>
                  <a:pt x="232303" y="1739113"/>
                  <a:pt x="246254" y="1750492"/>
                </a:cubicBezTo>
                <a:cubicBezTo>
                  <a:pt x="248204" y="1752079"/>
                  <a:pt x="250151" y="1753680"/>
                  <a:pt x="252096" y="1755267"/>
                </a:cubicBezTo>
                <a:close/>
                <a:moveTo>
                  <a:pt x="739101" y="182189"/>
                </a:moveTo>
                <a:cubicBezTo>
                  <a:pt x="717882" y="185787"/>
                  <a:pt x="696948" y="191440"/>
                  <a:pt x="676207" y="198249"/>
                </a:cubicBezTo>
                <a:lnTo>
                  <a:pt x="676302" y="198378"/>
                </a:lnTo>
                <a:cubicBezTo>
                  <a:pt x="675735" y="198570"/>
                  <a:pt x="675150" y="198702"/>
                  <a:pt x="674556" y="198838"/>
                </a:cubicBezTo>
                <a:cubicBezTo>
                  <a:pt x="672346" y="199339"/>
                  <a:pt x="669999" y="199873"/>
                  <a:pt x="667891" y="203517"/>
                </a:cubicBezTo>
                <a:cubicBezTo>
                  <a:pt x="689970" y="204799"/>
                  <a:pt x="710861" y="199249"/>
                  <a:pt x="731661" y="193724"/>
                </a:cubicBezTo>
                <a:cubicBezTo>
                  <a:pt x="735895" y="192601"/>
                  <a:pt x="740124" y="191477"/>
                  <a:pt x="744359" y="190412"/>
                </a:cubicBezTo>
                <a:cubicBezTo>
                  <a:pt x="745028" y="190284"/>
                  <a:pt x="745793" y="190026"/>
                  <a:pt x="746366" y="189641"/>
                </a:cubicBezTo>
                <a:cubicBezTo>
                  <a:pt x="748087" y="188484"/>
                  <a:pt x="749138" y="186686"/>
                  <a:pt x="748660" y="183987"/>
                </a:cubicBezTo>
                <a:cubicBezTo>
                  <a:pt x="748278" y="181675"/>
                  <a:pt x="746749" y="181418"/>
                  <a:pt x="745410" y="181418"/>
                </a:cubicBezTo>
                <a:cubicBezTo>
                  <a:pt x="743308" y="181418"/>
                  <a:pt x="741205" y="181803"/>
                  <a:pt x="739101" y="182189"/>
                </a:cubicBezTo>
                <a:close/>
                <a:moveTo>
                  <a:pt x="520439" y="235859"/>
                </a:moveTo>
                <a:cubicBezTo>
                  <a:pt x="518134" y="236856"/>
                  <a:pt x="515828" y="237854"/>
                  <a:pt x="513522" y="238851"/>
                </a:cubicBezTo>
                <a:lnTo>
                  <a:pt x="513522" y="238723"/>
                </a:lnTo>
                <a:cubicBezTo>
                  <a:pt x="513266" y="238842"/>
                  <a:pt x="513008" y="238958"/>
                  <a:pt x="512749" y="239075"/>
                </a:cubicBezTo>
                <a:cubicBezTo>
                  <a:pt x="510778" y="239961"/>
                  <a:pt x="508734" y="240880"/>
                  <a:pt x="507213" y="243606"/>
                </a:cubicBezTo>
                <a:cubicBezTo>
                  <a:pt x="507504" y="243635"/>
                  <a:pt x="507786" y="243674"/>
                  <a:pt x="508058" y="243709"/>
                </a:cubicBezTo>
                <a:cubicBezTo>
                  <a:pt x="508945" y="243827"/>
                  <a:pt x="509731" y="243931"/>
                  <a:pt x="510462" y="243735"/>
                </a:cubicBezTo>
                <a:lnTo>
                  <a:pt x="510463" y="243733"/>
                </a:lnTo>
                <a:cubicBezTo>
                  <a:pt x="532257" y="236539"/>
                  <a:pt x="554050" y="229344"/>
                  <a:pt x="576129" y="224204"/>
                </a:cubicBezTo>
                <a:cubicBezTo>
                  <a:pt x="577241" y="224005"/>
                  <a:pt x="578238" y="223497"/>
                  <a:pt x="579253" y="222979"/>
                </a:cubicBezTo>
                <a:cubicBezTo>
                  <a:pt x="579547" y="222829"/>
                  <a:pt x="579843" y="222678"/>
                  <a:pt x="580143" y="222534"/>
                </a:cubicBezTo>
                <a:cubicBezTo>
                  <a:pt x="581577" y="221892"/>
                  <a:pt x="582247" y="220220"/>
                  <a:pt x="582055" y="218166"/>
                </a:cubicBezTo>
                <a:cubicBezTo>
                  <a:pt x="581864" y="216110"/>
                  <a:pt x="581196" y="214568"/>
                  <a:pt x="579762" y="213797"/>
                </a:cubicBezTo>
                <a:cubicBezTo>
                  <a:pt x="576607" y="212127"/>
                  <a:pt x="573453" y="213154"/>
                  <a:pt x="570490" y="214439"/>
                </a:cubicBezTo>
                <a:cubicBezTo>
                  <a:pt x="553776" y="221440"/>
                  <a:pt x="537135" y="228637"/>
                  <a:pt x="520439" y="235859"/>
                </a:cubicBezTo>
                <a:close/>
                <a:moveTo>
                  <a:pt x="604327" y="1863966"/>
                </a:moveTo>
                <a:cubicBezTo>
                  <a:pt x="620672" y="1867141"/>
                  <a:pt x="637017" y="1870329"/>
                  <a:pt x="653362" y="1873606"/>
                </a:cubicBezTo>
                <a:lnTo>
                  <a:pt x="653457" y="1873606"/>
                </a:lnTo>
                <a:cubicBezTo>
                  <a:pt x="689397" y="1880794"/>
                  <a:pt x="725433" y="1884909"/>
                  <a:pt x="761946" y="1882978"/>
                </a:cubicBezTo>
                <a:cubicBezTo>
                  <a:pt x="749006" y="1880730"/>
                  <a:pt x="736064" y="1878508"/>
                  <a:pt x="723126" y="1876298"/>
                </a:cubicBezTo>
                <a:cubicBezTo>
                  <a:pt x="690382" y="1870685"/>
                  <a:pt x="657653" y="1865084"/>
                  <a:pt x="624974" y="1858823"/>
                </a:cubicBezTo>
                <a:cubicBezTo>
                  <a:pt x="579187" y="1850085"/>
                  <a:pt x="533690" y="1838528"/>
                  <a:pt x="487331" y="1825930"/>
                </a:cubicBezTo>
                <a:cubicBezTo>
                  <a:pt x="489731" y="1830273"/>
                  <a:pt x="492543" y="1831594"/>
                  <a:pt x="495166" y="1832839"/>
                </a:cubicBezTo>
                <a:cubicBezTo>
                  <a:pt x="495886" y="1833182"/>
                  <a:pt x="496593" y="1833512"/>
                  <a:pt x="497272" y="1833905"/>
                </a:cubicBezTo>
                <a:cubicBezTo>
                  <a:pt x="515910" y="1844307"/>
                  <a:pt x="535411" y="1850339"/>
                  <a:pt x="555293" y="1854327"/>
                </a:cubicBezTo>
                <a:cubicBezTo>
                  <a:pt x="571637" y="1857604"/>
                  <a:pt x="587982" y="1860779"/>
                  <a:pt x="604327" y="1863966"/>
                </a:cubicBezTo>
                <a:close/>
                <a:moveTo>
                  <a:pt x="1043827" y="129380"/>
                </a:moveTo>
                <a:cubicBezTo>
                  <a:pt x="1031113" y="126554"/>
                  <a:pt x="1011519" y="128481"/>
                  <a:pt x="1002725" y="134005"/>
                </a:cubicBezTo>
                <a:cubicBezTo>
                  <a:pt x="1016584" y="137731"/>
                  <a:pt x="1030254" y="136832"/>
                  <a:pt x="1043827" y="129380"/>
                </a:cubicBezTo>
                <a:close/>
                <a:moveTo>
                  <a:pt x="1550995" y="2298764"/>
                </a:moveTo>
                <a:cubicBezTo>
                  <a:pt x="1550805" y="2299411"/>
                  <a:pt x="1551958" y="2299665"/>
                  <a:pt x="1552630" y="2299030"/>
                </a:cubicBezTo>
                <a:lnTo>
                  <a:pt x="1552630" y="2299157"/>
                </a:lnTo>
                <a:cubicBezTo>
                  <a:pt x="1553771" y="2298002"/>
                  <a:pt x="1554342" y="2296452"/>
                  <a:pt x="1554253" y="2294522"/>
                </a:cubicBezTo>
                <a:cubicBezTo>
                  <a:pt x="1554190" y="2294230"/>
                  <a:pt x="1553987" y="2293938"/>
                  <a:pt x="1553695" y="2293531"/>
                </a:cubicBezTo>
                <a:cubicBezTo>
                  <a:pt x="1553467" y="2293226"/>
                  <a:pt x="1553201" y="2292845"/>
                  <a:pt x="1552909" y="2292337"/>
                </a:cubicBezTo>
                <a:cubicBezTo>
                  <a:pt x="1552694" y="2293048"/>
                  <a:pt x="1552478" y="2293709"/>
                  <a:pt x="1552263" y="2294331"/>
                </a:cubicBezTo>
                <a:cubicBezTo>
                  <a:pt x="1551743" y="2295906"/>
                  <a:pt x="1551274" y="2297303"/>
                  <a:pt x="1550995" y="2298764"/>
                </a:cubicBezTo>
                <a:close/>
                <a:moveTo>
                  <a:pt x="1653644" y="1879054"/>
                </a:moveTo>
                <a:cubicBezTo>
                  <a:pt x="1652541" y="1880629"/>
                  <a:pt x="1651324" y="1882343"/>
                  <a:pt x="1652515" y="1885163"/>
                </a:cubicBezTo>
                <a:cubicBezTo>
                  <a:pt x="1653948" y="1882851"/>
                  <a:pt x="1655001" y="1880667"/>
                  <a:pt x="1654709" y="1877327"/>
                </a:cubicBezTo>
                <a:cubicBezTo>
                  <a:pt x="1654455" y="1877911"/>
                  <a:pt x="1654062" y="1878470"/>
                  <a:pt x="1653644" y="1879054"/>
                </a:cubicBezTo>
                <a:close/>
                <a:moveTo>
                  <a:pt x="1666893" y="1839582"/>
                </a:moveTo>
                <a:cubicBezTo>
                  <a:pt x="1665258" y="1844065"/>
                  <a:pt x="1663622" y="1848561"/>
                  <a:pt x="1661974" y="1853044"/>
                </a:cubicBezTo>
                <a:cubicBezTo>
                  <a:pt x="1667996" y="1843405"/>
                  <a:pt x="1672586" y="1832483"/>
                  <a:pt x="1674209" y="1819631"/>
                </a:cubicBezTo>
                <a:cubicBezTo>
                  <a:pt x="1671749" y="1826247"/>
                  <a:pt x="1669328" y="1832915"/>
                  <a:pt x="1666893" y="1839582"/>
                </a:cubicBezTo>
                <a:close/>
                <a:moveTo>
                  <a:pt x="1932962" y="1716075"/>
                </a:moveTo>
                <a:cubicBezTo>
                  <a:pt x="1919002" y="1713890"/>
                  <a:pt x="1890234" y="1720964"/>
                  <a:pt x="1878861" y="1730591"/>
                </a:cubicBezTo>
                <a:cubicBezTo>
                  <a:pt x="1887749" y="1732140"/>
                  <a:pt x="1922540" y="1722882"/>
                  <a:pt x="1932962" y="1716075"/>
                </a:cubicBezTo>
                <a:close/>
                <a:moveTo>
                  <a:pt x="2259712" y="1477074"/>
                </a:moveTo>
                <a:cubicBezTo>
                  <a:pt x="2260676" y="1475473"/>
                  <a:pt x="2261715" y="1473759"/>
                  <a:pt x="2260435" y="1470660"/>
                </a:cubicBezTo>
                <a:cubicBezTo>
                  <a:pt x="2260143" y="1471460"/>
                  <a:pt x="2259775" y="1472171"/>
                  <a:pt x="2259408" y="1472857"/>
                </a:cubicBezTo>
                <a:cubicBezTo>
                  <a:pt x="2258419" y="1474711"/>
                  <a:pt x="2257506" y="1476438"/>
                  <a:pt x="2258622" y="1479525"/>
                </a:cubicBezTo>
                <a:cubicBezTo>
                  <a:pt x="2258774" y="1478636"/>
                  <a:pt x="2259230" y="1477874"/>
                  <a:pt x="2259712" y="1477074"/>
                </a:cubicBezTo>
                <a:close/>
                <a:moveTo>
                  <a:pt x="2241695" y="1522705"/>
                </a:moveTo>
                <a:cubicBezTo>
                  <a:pt x="2244852" y="1518082"/>
                  <a:pt x="2247629" y="1513192"/>
                  <a:pt x="2248200" y="1506893"/>
                </a:cubicBezTo>
                <a:cubicBezTo>
                  <a:pt x="2244852" y="1511389"/>
                  <a:pt x="2243039" y="1516786"/>
                  <a:pt x="2241695" y="1522705"/>
                </a:cubicBezTo>
                <a:close/>
                <a:moveTo>
                  <a:pt x="2211595" y="1433982"/>
                </a:moveTo>
                <a:cubicBezTo>
                  <a:pt x="2212229" y="1432458"/>
                  <a:pt x="2212851" y="1430973"/>
                  <a:pt x="2211202" y="1430706"/>
                </a:cubicBezTo>
                <a:lnTo>
                  <a:pt x="2211304" y="1430706"/>
                </a:lnTo>
                <a:cubicBezTo>
                  <a:pt x="2209009" y="1430452"/>
                  <a:pt x="2209009" y="1434427"/>
                  <a:pt x="2209681" y="1437386"/>
                </a:cubicBezTo>
                <a:cubicBezTo>
                  <a:pt x="2209833" y="1437221"/>
                  <a:pt x="2209998" y="1437068"/>
                  <a:pt x="2210163" y="1436929"/>
                </a:cubicBezTo>
                <a:cubicBezTo>
                  <a:pt x="2210518" y="1436611"/>
                  <a:pt x="2210860" y="1436319"/>
                  <a:pt x="2210923" y="1435976"/>
                </a:cubicBezTo>
                <a:cubicBezTo>
                  <a:pt x="2211012" y="1435367"/>
                  <a:pt x="2211304" y="1434668"/>
                  <a:pt x="2211595" y="1433982"/>
                </a:cubicBezTo>
                <a:close/>
                <a:moveTo>
                  <a:pt x="2162261" y="1590548"/>
                </a:moveTo>
                <a:cubicBezTo>
                  <a:pt x="2159497" y="1591310"/>
                  <a:pt x="2158255" y="1593621"/>
                  <a:pt x="2157963" y="1598130"/>
                </a:cubicBezTo>
                <a:cubicBezTo>
                  <a:pt x="2160930" y="1596199"/>
                  <a:pt x="2162261" y="1593888"/>
                  <a:pt x="2162261" y="1590548"/>
                </a:cubicBezTo>
                <a:close/>
                <a:moveTo>
                  <a:pt x="2171441" y="1579232"/>
                </a:moveTo>
                <a:cubicBezTo>
                  <a:pt x="2189027" y="1549552"/>
                  <a:pt x="2202695" y="1516659"/>
                  <a:pt x="2214930" y="1482611"/>
                </a:cubicBezTo>
                <a:lnTo>
                  <a:pt x="2214930" y="1482484"/>
                </a:lnTo>
                <a:cubicBezTo>
                  <a:pt x="2215120" y="1481963"/>
                  <a:pt x="2215361" y="1481442"/>
                  <a:pt x="2215627" y="1480896"/>
                </a:cubicBezTo>
                <a:cubicBezTo>
                  <a:pt x="2216578" y="1478877"/>
                  <a:pt x="2217643" y="1476629"/>
                  <a:pt x="2215982" y="1473492"/>
                </a:cubicBezTo>
                <a:cubicBezTo>
                  <a:pt x="2215348" y="1474953"/>
                  <a:pt x="2214714" y="1476388"/>
                  <a:pt x="2214093" y="1477797"/>
                </a:cubicBezTo>
                <a:cubicBezTo>
                  <a:pt x="2212483" y="1481468"/>
                  <a:pt x="2210936" y="1484998"/>
                  <a:pt x="2209491" y="1488529"/>
                </a:cubicBezTo>
                <a:cubicBezTo>
                  <a:pt x="2196672" y="1519999"/>
                  <a:pt x="2182915" y="1550708"/>
                  <a:pt x="2166953" y="1579499"/>
                </a:cubicBezTo>
                <a:cubicBezTo>
                  <a:pt x="2166534" y="1580223"/>
                  <a:pt x="2166078" y="1580934"/>
                  <a:pt x="2165609" y="1581645"/>
                </a:cubicBezTo>
                <a:cubicBezTo>
                  <a:pt x="2164049" y="1584046"/>
                  <a:pt x="2162477" y="1586459"/>
                  <a:pt x="2162553" y="1590027"/>
                </a:cubicBezTo>
                <a:cubicBezTo>
                  <a:pt x="2166179" y="1588986"/>
                  <a:pt x="2168132" y="1585354"/>
                  <a:pt x="2170046" y="1581760"/>
                </a:cubicBezTo>
                <a:cubicBezTo>
                  <a:pt x="2170503" y="1580909"/>
                  <a:pt x="2170959" y="1580058"/>
                  <a:pt x="2171441" y="1579232"/>
                </a:cubicBezTo>
                <a:close/>
                <a:moveTo>
                  <a:pt x="2227330" y="1579740"/>
                </a:moveTo>
                <a:cubicBezTo>
                  <a:pt x="2229676" y="1576426"/>
                  <a:pt x="2232021" y="1573111"/>
                  <a:pt x="2231945" y="1567929"/>
                </a:cubicBezTo>
                <a:cubicBezTo>
                  <a:pt x="2227545" y="1571523"/>
                  <a:pt x="2225834" y="1577175"/>
                  <a:pt x="2224870" y="1583474"/>
                </a:cubicBezTo>
                <a:cubicBezTo>
                  <a:pt x="2225618" y="1582166"/>
                  <a:pt x="2226468" y="1580960"/>
                  <a:pt x="2227330" y="1579740"/>
                </a:cubicBezTo>
                <a:close/>
                <a:moveTo>
                  <a:pt x="2244751" y="1539278"/>
                </a:moveTo>
                <a:cubicBezTo>
                  <a:pt x="2238830" y="1546987"/>
                  <a:pt x="2234912" y="1556360"/>
                  <a:pt x="2232427" y="1566901"/>
                </a:cubicBezTo>
                <a:cubicBezTo>
                  <a:pt x="2238830" y="1559573"/>
                  <a:pt x="2242456" y="1550073"/>
                  <a:pt x="2244751" y="1539278"/>
                </a:cubicBezTo>
                <a:close/>
                <a:moveTo>
                  <a:pt x="2263490" y="1494498"/>
                </a:moveTo>
                <a:cubicBezTo>
                  <a:pt x="2264124" y="1492504"/>
                  <a:pt x="2264758" y="1490510"/>
                  <a:pt x="2265405" y="1488529"/>
                </a:cubicBezTo>
                <a:cubicBezTo>
                  <a:pt x="2265773" y="1487335"/>
                  <a:pt x="2265570" y="1485684"/>
                  <a:pt x="2265367" y="1484046"/>
                </a:cubicBezTo>
                <a:cubicBezTo>
                  <a:pt x="2265316" y="1483563"/>
                  <a:pt x="2265253" y="1483081"/>
                  <a:pt x="2265215" y="1482611"/>
                </a:cubicBezTo>
                <a:cubicBezTo>
                  <a:pt x="2262248" y="1490383"/>
                  <a:pt x="2259281" y="1498130"/>
                  <a:pt x="2256327" y="1505864"/>
                </a:cubicBezTo>
                <a:cubicBezTo>
                  <a:pt x="2253360" y="1513611"/>
                  <a:pt x="2250393" y="1521358"/>
                  <a:pt x="2247426" y="1529131"/>
                </a:cubicBezTo>
                <a:cubicBezTo>
                  <a:pt x="2247134" y="1529969"/>
                  <a:pt x="2246754" y="1530782"/>
                  <a:pt x="2246374" y="1531595"/>
                </a:cubicBezTo>
                <a:cubicBezTo>
                  <a:pt x="2245296" y="1533906"/>
                  <a:pt x="2244218" y="1536243"/>
                  <a:pt x="2244852" y="1539278"/>
                </a:cubicBezTo>
                <a:cubicBezTo>
                  <a:pt x="2253423" y="1526045"/>
                  <a:pt x="2258457" y="1510271"/>
                  <a:pt x="2263490" y="1494498"/>
                </a:cubicBezTo>
                <a:close/>
                <a:moveTo>
                  <a:pt x="2266533" y="1479245"/>
                </a:moveTo>
                <a:cubicBezTo>
                  <a:pt x="2266254" y="1480121"/>
                  <a:pt x="2265988" y="1480985"/>
                  <a:pt x="2265595" y="1481709"/>
                </a:cubicBezTo>
                <a:cubicBezTo>
                  <a:pt x="2268942" y="1481709"/>
                  <a:pt x="2269602" y="1478636"/>
                  <a:pt x="2269602" y="1474648"/>
                </a:cubicBezTo>
                <a:cubicBezTo>
                  <a:pt x="2267712" y="1475435"/>
                  <a:pt x="2267117" y="1477366"/>
                  <a:pt x="2266533" y="1479245"/>
                </a:cubicBezTo>
                <a:close/>
                <a:moveTo>
                  <a:pt x="2277260" y="1444968"/>
                </a:moveTo>
                <a:cubicBezTo>
                  <a:pt x="2277069" y="1446124"/>
                  <a:pt x="2278109" y="1446771"/>
                  <a:pt x="2278109" y="1446771"/>
                </a:cubicBezTo>
                <a:lnTo>
                  <a:pt x="2278109" y="1446632"/>
                </a:lnTo>
                <a:cubicBezTo>
                  <a:pt x="2278604" y="1446162"/>
                  <a:pt x="2278984" y="1445362"/>
                  <a:pt x="2279352" y="1444600"/>
                </a:cubicBezTo>
                <a:cubicBezTo>
                  <a:pt x="2279479" y="1444320"/>
                  <a:pt x="2279605" y="1444054"/>
                  <a:pt x="2279745" y="1443812"/>
                </a:cubicBezTo>
                <a:cubicBezTo>
                  <a:pt x="2279453" y="1442402"/>
                  <a:pt x="2278883" y="1442009"/>
                  <a:pt x="2278211" y="1442657"/>
                </a:cubicBezTo>
                <a:cubicBezTo>
                  <a:pt x="2277729" y="1443165"/>
                  <a:pt x="2277450" y="1444193"/>
                  <a:pt x="2277260" y="1444968"/>
                </a:cubicBezTo>
                <a:close/>
                <a:moveTo>
                  <a:pt x="2422954" y="1471816"/>
                </a:moveTo>
                <a:cubicBezTo>
                  <a:pt x="2432450" y="1511440"/>
                  <a:pt x="2432286" y="1553299"/>
                  <a:pt x="2425325" y="1593736"/>
                </a:cubicBezTo>
                <a:lnTo>
                  <a:pt x="2425477" y="1593672"/>
                </a:lnTo>
                <a:cubicBezTo>
                  <a:pt x="2418580" y="1634261"/>
                  <a:pt x="2403809" y="1673161"/>
                  <a:pt x="2384105" y="1708976"/>
                </a:cubicBezTo>
                <a:cubicBezTo>
                  <a:pt x="2344598" y="1780565"/>
                  <a:pt x="2282002" y="1840484"/>
                  <a:pt x="2206524" y="1870786"/>
                </a:cubicBezTo>
                <a:cubicBezTo>
                  <a:pt x="2196178" y="1874990"/>
                  <a:pt x="2184462" y="1869935"/>
                  <a:pt x="2180266" y="1859585"/>
                </a:cubicBezTo>
                <a:cubicBezTo>
                  <a:pt x="2176627" y="1850301"/>
                  <a:pt x="2180278" y="1839747"/>
                  <a:pt x="2188672" y="1834604"/>
                </a:cubicBezTo>
                <a:cubicBezTo>
                  <a:pt x="2250152" y="1797329"/>
                  <a:pt x="2299524" y="1743418"/>
                  <a:pt x="2332667" y="1681061"/>
                </a:cubicBezTo>
                <a:cubicBezTo>
                  <a:pt x="2349352" y="1649793"/>
                  <a:pt x="2361334" y="1616380"/>
                  <a:pt x="2369918" y="1582229"/>
                </a:cubicBezTo>
                <a:cubicBezTo>
                  <a:pt x="2378438" y="1547927"/>
                  <a:pt x="2382381" y="1512595"/>
                  <a:pt x="2382876" y="1476388"/>
                </a:cubicBezTo>
                <a:lnTo>
                  <a:pt x="2382990" y="1476159"/>
                </a:lnTo>
                <a:cubicBezTo>
                  <a:pt x="2383193" y="1465009"/>
                  <a:pt x="2392512" y="1456017"/>
                  <a:pt x="2403657" y="1456233"/>
                </a:cubicBezTo>
                <a:cubicBezTo>
                  <a:pt x="2413064" y="1456398"/>
                  <a:pt x="2420824" y="1463002"/>
                  <a:pt x="2422954" y="1471816"/>
                </a:cubicBezTo>
                <a:close/>
              </a:path>
            </a:pathLst>
          </a:custGeom>
          <a:solidFill>
            <a:schemeClr val="accent1"/>
          </a:solidFill>
          <a:ln w="1265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 name="矩形 13"/>
          <p:cNvSpPr/>
          <p:nvPr>
            <p:custDataLst>
              <p:tags r:id="rId10"/>
            </p:custDataLst>
          </p:nvPr>
        </p:nvSpPr>
        <p:spPr>
          <a:xfrm>
            <a:off x="1021715" y="4184650"/>
            <a:ext cx="2653665" cy="1226820"/>
          </a:xfrm>
          <a:prstGeom prst="rect">
            <a:avLst/>
          </a:prstGeom>
          <a:noFill/>
        </p:spPr>
        <p:txBody>
          <a:bodyPr wrap="square" lIns="0" tIns="0" rIns="0" bIns="0" rtlCol="0" anchor="t" anchorCtr="0">
            <a:noAutofit/>
          </a:bodyPr>
          <a:lstStyle/>
          <a:p>
            <a:pPr indent="0" algn="ctr" fontAlgn="auto">
              <a:lnSpc>
                <a:spcPct val="150000"/>
              </a:lnSpc>
              <a:spcBef>
                <a:spcPct val="0"/>
              </a:spcBef>
              <a:spcAft>
                <a:spcPct val="0"/>
              </a:spcAft>
            </a:pPr>
            <a:r>
              <a:rPr lang="zh-CN" altLang="en-US" sz="1600">
                <a:solidFill>
                  <a:schemeClr val="tx1">
                    <a:lumMod val="85000"/>
                    <a:lumOff val="15000"/>
                  </a:schemeClr>
                </a:solidFill>
                <a:uFillTx/>
                <a:latin typeface="+中文正文" charset="0"/>
                <a:cs typeface="+mn-ea"/>
                <a:sym typeface="+mn-ea"/>
              </a:rPr>
              <a:t>平烫用于平整部位如衬衫、裤子，立烫则适用于悬挂衣物如大衣，各有其独特的操作方法和适用场景。</a:t>
            </a:r>
            <a:endParaRPr lang="zh-CN" altLang="en-US" sz="1600">
              <a:solidFill>
                <a:schemeClr val="tx1">
                  <a:lumMod val="85000"/>
                  <a:lumOff val="15000"/>
                </a:schemeClr>
              </a:solidFill>
              <a:uFillTx/>
              <a:latin typeface="+中文正文" charset="0"/>
              <a:cs typeface="+mn-ea"/>
              <a:sym typeface="+mn-ea"/>
            </a:endParaRPr>
          </a:p>
        </p:txBody>
      </p:sp>
      <p:sp>
        <p:nvSpPr>
          <p:cNvPr id="15" name="矩形 14"/>
          <p:cNvSpPr/>
          <p:nvPr>
            <p:custDataLst>
              <p:tags r:id="rId11"/>
            </p:custDataLst>
          </p:nvPr>
        </p:nvSpPr>
        <p:spPr>
          <a:xfrm>
            <a:off x="1023620" y="3746500"/>
            <a:ext cx="2652395" cy="408305"/>
          </a:xfrm>
          <a:prstGeom prst="rect">
            <a:avLst/>
          </a:prstGeom>
          <a:noFill/>
        </p:spPr>
        <p:txBody>
          <a:bodyPr wrap="square" lIns="0" tIns="0" rIns="0" bIns="0" rtlCol="0" anchor="ctr" anchorCtr="0">
            <a:noAutofit/>
          </a:bodyPr>
          <a:lstStyle/>
          <a:p>
            <a:pPr algn="ctr">
              <a:spcBef>
                <a:spcPct val="0"/>
              </a:spcBef>
              <a:spcAft>
                <a:spcPct val="0"/>
              </a:spcAft>
            </a:pPr>
            <a:r>
              <a:rPr lang="en-US" altLang="en-US" b="1">
                <a:solidFill>
                  <a:schemeClr val="accent1"/>
                </a:solidFill>
                <a:latin typeface="+mn-ea"/>
                <a:cs typeface="+mn-ea"/>
                <a:sym typeface="+mn-ea"/>
              </a:rPr>
              <a:t>1. </a:t>
            </a:r>
            <a:r>
              <a:rPr lang="zh-CN" altLang="en-US" b="1">
                <a:solidFill>
                  <a:schemeClr val="accent1"/>
                </a:solidFill>
                <a:latin typeface="+mn-ea"/>
                <a:cs typeface="+mn-ea"/>
                <a:sym typeface="+mn-ea"/>
              </a:rPr>
              <a:t>平烫、立烫等不同手法</a:t>
            </a:r>
            <a:endParaRPr lang="zh-CN" altLang="en-US" b="1">
              <a:solidFill>
                <a:schemeClr val="accent1"/>
              </a:solidFill>
              <a:latin typeface="+mn-ea"/>
              <a:cs typeface="+mn-ea"/>
              <a:sym typeface="+mn-ea"/>
            </a:endParaRPr>
          </a:p>
        </p:txBody>
      </p:sp>
      <p:pic>
        <p:nvPicPr>
          <p:cNvPr id="19" name="图片 18" descr="/data/temp/4de518b3-d778-4290-9918-2d58e828fcf9/62aee1b2-a143-11f0-ae54-826130315bc8.jpeg62aee1b2-a143-11f0-ae54-826130315bc8"/>
          <p:cNvPicPr>
            <a:picLocks noChangeAspect="1"/>
          </p:cNvPicPr>
          <p:nvPr>
            <p:custDataLst>
              <p:tags r:id="rId12"/>
            </p:custDataLst>
          </p:nvPr>
        </p:nvPicPr>
        <p:blipFill>
          <a:blip r:embed="rId13"/>
          <a:srcRect l="15987" r="15987"/>
          <a:stretch>
            <a:fillRect/>
          </a:stretch>
        </p:blipFill>
        <p:spPr>
          <a:xfrm>
            <a:off x="1261180" y="1217469"/>
            <a:ext cx="2299494" cy="2253517"/>
          </a:xfrm>
          <a:custGeom>
            <a:avLst/>
            <a:gdLst/>
            <a:ahLst/>
            <a:cxnLst>
              <a:cxn ang="3">
                <a:pos x="hc" y="t"/>
              </a:cxn>
              <a:cxn ang="cd2">
                <a:pos x="l" y="vc"/>
              </a:cxn>
              <a:cxn ang="cd4">
                <a:pos x="hc" y="b"/>
              </a:cxn>
              <a:cxn ang="0">
                <a:pos x="r" y="vc"/>
              </a:cxn>
            </a:cxnLst>
            <a:rect l="l" t="t" r="r" b="b"/>
            <a:pathLst>
              <a:path w="3412" h="3343">
                <a:moveTo>
                  <a:pt x="2421" y="2740"/>
                </a:moveTo>
                <a:lnTo>
                  <a:pt x="2419" y="2743"/>
                </a:lnTo>
                <a:cubicBezTo>
                  <a:pt x="2417" y="2745"/>
                  <a:pt x="2417" y="2749"/>
                  <a:pt x="2418" y="2752"/>
                </a:cubicBezTo>
                <a:cubicBezTo>
                  <a:pt x="2420" y="2749"/>
                  <a:pt x="2421" y="2745"/>
                  <a:pt x="2421" y="2740"/>
                </a:cubicBezTo>
                <a:close/>
                <a:moveTo>
                  <a:pt x="715" y="2665"/>
                </a:moveTo>
                <a:cubicBezTo>
                  <a:pt x="717" y="2670"/>
                  <a:pt x="721" y="2674"/>
                  <a:pt x="726" y="2675"/>
                </a:cubicBezTo>
                <a:lnTo>
                  <a:pt x="729" y="2677"/>
                </a:lnTo>
                <a:cubicBezTo>
                  <a:pt x="756" y="2692"/>
                  <a:pt x="784" y="2702"/>
                  <a:pt x="814" y="2708"/>
                </a:cubicBezTo>
                <a:lnTo>
                  <a:pt x="885" y="2722"/>
                </a:lnTo>
                <a:lnTo>
                  <a:pt x="886" y="2721"/>
                </a:lnTo>
                <a:lnTo>
                  <a:pt x="958" y="2735"/>
                </a:lnTo>
                <a:cubicBezTo>
                  <a:pt x="1010" y="2746"/>
                  <a:pt x="1063" y="2751"/>
                  <a:pt x="1117" y="2749"/>
                </a:cubicBezTo>
                <a:lnTo>
                  <a:pt x="1059" y="2739"/>
                </a:lnTo>
                <a:cubicBezTo>
                  <a:pt x="1011" y="2731"/>
                  <a:pt x="964" y="2723"/>
                  <a:pt x="916" y="2713"/>
                </a:cubicBezTo>
                <a:cubicBezTo>
                  <a:pt x="849" y="2701"/>
                  <a:pt x="782" y="2684"/>
                  <a:pt x="715" y="2665"/>
                </a:cubicBezTo>
                <a:close/>
                <a:moveTo>
                  <a:pt x="2449" y="2656"/>
                </a:moveTo>
                <a:cubicBezTo>
                  <a:pt x="2446" y="2666"/>
                  <a:pt x="2442" y="2675"/>
                  <a:pt x="2439" y="2685"/>
                </a:cubicBezTo>
                <a:lnTo>
                  <a:pt x="2439" y="2686"/>
                </a:lnTo>
                <a:cubicBezTo>
                  <a:pt x="2436" y="2692"/>
                  <a:pt x="2434" y="2699"/>
                  <a:pt x="2431" y="2705"/>
                </a:cubicBezTo>
                <a:cubicBezTo>
                  <a:pt x="2441" y="2690"/>
                  <a:pt x="2447" y="2673"/>
                  <a:pt x="2449" y="2656"/>
                </a:cubicBezTo>
                <a:close/>
                <a:moveTo>
                  <a:pt x="2817" y="2505"/>
                </a:moveTo>
                <a:cubicBezTo>
                  <a:pt x="2792" y="2506"/>
                  <a:pt x="2769" y="2513"/>
                  <a:pt x="2748" y="2527"/>
                </a:cubicBezTo>
                <a:cubicBezTo>
                  <a:pt x="2776" y="2525"/>
                  <a:pt x="2803" y="2518"/>
                  <a:pt x="2827" y="2505"/>
                </a:cubicBezTo>
                <a:cubicBezTo>
                  <a:pt x="2824" y="2505"/>
                  <a:pt x="2820" y="2505"/>
                  <a:pt x="2817" y="2505"/>
                </a:cubicBezTo>
                <a:close/>
                <a:moveTo>
                  <a:pt x="218" y="2351"/>
                </a:moveTo>
                <a:cubicBezTo>
                  <a:pt x="217" y="2351"/>
                  <a:pt x="217" y="2351"/>
                  <a:pt x="216" y="2351"/>
                </a:cubicBezTo>
                <a:cubicBezTo>
                  <a:pt x="218" y="2368"/>
                  <a:pt x="223" y="2383"/>
                  <a:pt x="231" y="2397"/>
                </a:cubicBezTo>
                <a:cubicBezTo>
                  <a:pt x="233" y="2401"/>
                  <a:pt x="235" y="2405"/>
                  <a:pt x="237" y="2409"/>
                </a:cubicBezTo>
                <a:cubicBezTo>
                  <a:pt x="252" y="2444"/>
                  <a:pt x="274" y="2476"/>
                  <a:pt x="302" y="2503"/>
                </a:cubicBezTo>
                <a:cubicBezTo>
                  <a:pt x="322" y="2521"/>
                  <a:pt x="343" y="2538"/>
                  <a:pt x="363" y="2555"/>
                </a:cubicBezTo>
                <a:lnTo>
                  <a:pt x="372" y="2561"/>
                </a:lnTo>
                <a:lnTo>
                  <a:pt x="371" y="2562"/>
                </a:lnTo>
                <a:cubicBezTo>
                  <a:pt x="408" y="2595"/>
                  <a:pt x="450" y="2624"/>
                  <a:pt x="494" y="2646"/>
                </a:cubicBezTo>
                <a:cubicBezTo>
                  <a:pt x="535" y="2664"/>
                  <a:pt x="578" y="2677"/>
                  <a:pt x="621" y="2685"/>
                </a:cubicBezTo>
                <a:lnTo>
                  <a:pt x="597" y="2665"/>
                </a:lnTo>
                <a:cubicBezTo>
                  <a:pt x="581" y="2652"/>
                  <a:pt x="564" y="2639"/>
                  <a:pt x="547" y="2626"/>
                </a:cubicBezTo>
                <a:lnTo>
                  <a:pt x="509" y="2593"/>
                </a:lnTo>
                <a:cubicBezTo>
                  <a:pt x="474" y="2562"/>
                  <a:pt x="437" y="2533"/>
                  <a:pt x="398" y="2507"/>
                </a:cubicBezTo>
                <a:cubicBezTo>
                  <a:pt x="396" y="2506"/>
                  <a:pt x="394" y="2505"/>
                  <a:pt x="393" y="2503"/>
                </a:cubicBezTo>
                <a:cubicBezTo>
                  <a:pt x="392" y="2502"/>
                  <a:pt x="390" y="2501"/>
                  <a:pt x="389" y="2500"/>
                </a:cubicBezTo>
                <a:cubicBezTo>
                  <a:pt x="378" y="2492"/>
                  <a:pt x="369" y="2483"/>
                  <a:pt x="360" y="2474"/>
                </a:cubicBezTo>
                <a:cubicBezTo>
                  <a:pt x="351" y="2465"/>
                  <a:pt x="341" y="2456"/>
                  <a:pt x="331" y="2449"/>
                </a:cubicBezTo>
                <a:cubicBezTo>
                  <a:pt x="293" y="2421"/>
                  <a:pt x="258" y="2390"/>
                  <a:pt x="225" y="2357"/>
                </a:cubicBezTo>
                <a:lnTo>
                  <a:pt x="223" y="2355"/>
                </a:lnTo>
                <a:cubicBezTo>
                  <a:pt x="222" y="2354"/>
                  <a:pt x="220" y="2352"/>
                  <a:pt x="218" y="2351"/>
                </a:cubicBezTo>
                <a:close/>
                <a:moveTo>
                  <a:pt x="3162" y="2323"/>
                </a:moveTo>
                <a:cubicBezTo>
                  <a:pt x="3158" y="2324"/>
                  <a:pt x="3156" y="2327"/>
                  <a:pt x="3156" y="2334"/>
                </a:cubicBezTo>
                <a:cubicBezTo>
                  <a:pt x="3160" y="2332"/>
                  <a:pt x="3162" y="2327"/>
                  <a:pt x="3162" y="2323"/>
                </a:cubicBezTo>
                <a:close/>
                <a:moveTo>
                  <a:pt x="3264" y="2289"/>
                </a:moveTo>
                <a:cubicBezTo>
                  <a:pt x="3258" y="2295"/>
                  <a:pt x="3254" y="2303"/>
                  <a:pt x="3253" y="2312"/>
                </a:cubicBezTo>
                <a:lnTo>
                  <a:pt x="3257" y="2306"/>
                </a:lnTo>
                <a:cubicBezTo>
                  <a:pt x="3261" y="2301"/>
                  <a:pt x="3264" y="2295"/>
                  <a:pt x="3264" y="2289"/>
                </a:cubicBezTo>
                <a:close/>
                <a:moveTo>
                  <a:pt x="3283" y="2247"/>
                </a:moveTo>
                <a:cubicBezTo>
                  <a:pt x="3274" y="2259"/>
                  <a:pt x="3268" y="2273"/>
                  <a:pt x="3264" y="2287"/>
                </a:cubicBezTo>
                <a:cubicBezTo>
                  <a:pt x="3274" y="2276"/>
                  <a:pt x="3280" y="2262"/>
                  <a:pt x="3283" y="2247"/>
                </a:cubicBezTo>
                <a:close/>
                <a:moveTo>
                  <a:pt x="3288" y="2200"/>
                </a:moveTo>
                <a:cubicBezTo>
                  <a:pt x="3283" y="2207"/>
                  <a:pt x="3279" y="2215"/>
                  <a:pt x="3278" y="2223"/>
                </a:cubicBezTo>
                <a:cubicBezTo>
                  <a:pt x="3283" y="2216"/>
                  <a:pt x="3287" y="2208"/>
                  <a:pt x="3288" y="2200"/>
                </a:cubicBezTo>
                <a:close/>
                <a:moveTo>
                  <a:pt x="3313" y="2164"/>
                </a:moveTo>
                <a:cubicBezTo>
                  <a:pt x="3309" y="2176"/>
                  <a:pt x="3304" y="2187"/>
                  <a:pt x="3300" y="2198"/>
                </a:cubicBezTo>
                <a:cubicBezTo>
                  <a:pt x="3295" y="2210"/>
                  <a:pt x="3291" y="2221"/>
                  <a:pt x="3287" y="2232"/>
                </a:cubicBezTo>
                <a:cubicBezTo>
                  <a:pt x="3286" y="2234"/>
                  <a:pt x="3286" y="2235"/>
                  <a:pt x="3285" y="2236"/>
                </a:cubicBezTo>
                <a:cubicBezTo>
                  <a:pt x="3283" y="2239"/>
                  <a:pt x="3282" y="2243"/>
                  <a:pt x="3283" y="2247"/>
                </a:cubicBezTo>
                <a:cubicBezTo>
                  <a:pt x="3295" y="2227"/>
                  <a:pt x="3304" y="2205"/>
                  <a:pt x="3310" y="2182"/>
                </a:cubicBezTo>
                <a:lnTo>
                  <a:pt x="3310" y="2182"/>
                </a:lnTo>
                <a:lnTo>
                  <a:pt x="3313" y="2173"/>
                </a:lnTo>
                <a:cubicBezTo>
                  <a:pt x="3313" y="2171"/>
                  <a:pt x="3313" y="2169"/>
                  <a:pt x="3313" y="2166"/>
                </a:cubicBezTo>
                <a:cubicBezTo>
                  <a:pt x="3313" y="2166"/>
                  <a:pt x="3313" y="2165"/>
                  <a:pt x="3313" y="2164"/>
                </a:cubicBezTo>
                <a:close/>
                <a:moveTo>
                  <a:pt x="3319" y="2153"/>
                </a:moveTo>
                <a:cubicBezTo>
                  <a:pt x="3316" y="2154"/>
                  <a:pt x="3315" y="2157"/>
                  <a:pt x="3314" y="2160"/>
                </a:cubicBezTo>
                <a:cubicBezTo>
                  <a:pt x="3314" y="2161"/>
                  <a:pt x="3313" y="2162"/>
                  <a:pt x="3313" y="2163"/>
                </a:cubicBezTo>
                <a:cubicBezTo>
                  <a:pt x="3318" y="2163"/>
                  <a:pt x="3319" y="2159"/>
                  <a:pt x="3319" y="2153"/>
                </a:cubicBezTo>
                <a:close/>
                <a:moveTo>
                  <a:pt x="3240" y="2152"/>
                </a:moveTo>
                <a:lnTo>
                  <a:pt x="3237" y="2158"/>
                </a:lnTo>
                <a:cubicBezTo>
                  <a:pt x="3235" y="2164"/>
                  <a:pt x="3233" y="2169"/>
                  <a:pt x="3231" y="2174"/>
                </a:cubicBezTo>
                <a:cubicBezTo>
                  <a:pt x="3213" y="2219"/>
                  <a:pt x="3192" y="2264"/>
                  <a:pt x="3168" y="2307"/>
                </a:cubicBezTo>
                <a:lnTo>
                  <a:pt x="3167" y="2310"/>
                </a:lnTo>
                <a:cubicBezTo>
                  <a:pt x="3164" y="2313"/>
                  <a:pt x="3162" y="2318"/>
                  <a:pt x="3162" y="2322"/>
                </a:cubicBezTo>
                <a:cubicBezTo>
                  <a:pt x="3167" y="2321"/>
                  <a:pt x="3170" y="2315"/>
                  <a:pt x="3173" y="2310"/>
                </a:cubicBezTo>
                <a:lnTo>
                  <a:pt x="3175" y="2306"/>
                </a:lnTo>
                <a:lnTo>
                  <a:pt x="3175" y="2306"/>
                </a:lnTo>
                <a:cubicBezTo>
                  <a:pt x="3201" y="2261"/>
                  <a:pt x="3222" y="2214"/>
                  <a:pt x="3239" y="2165"/>
                </a:cubicBezTo>
                <a:cubicBezTo>
                  <a:pt x="3239" y="2164"/>
                  <a:pt x="3240" y="2164"/>
                  <a:pt x="3240" y="2163"/>
                </a:cubicBezTo>
                <a:cubicBezTo>
                  <a:pt x="3242" y="2160"/>
                  <a:pt x="3242" y="2155"/>
                  <a:pt x="3240" y="2152"/>
                </a:cubicBezTo>
                <a:close/>
                <a:moveTo>
                  <a:pt x="3305" y="2147"/>
                </a:moveTo>
                <a:cubicBezTo>
                  <a:pt x="3305" y="2148"/>
                  <a:pt x="3305" y="2149"/>
                  <a:pt x="3304" y="2150"/>
                </a:cubicBezTo>
                <a:cubicBezTo>
                  <a:pt x="3302" y="2153"/>
                  <a:pt x="3301" y="2157"/>
                  <a:pt x="3303" y="2160"/>
                </a:cubicBezTo>
                <a:cubicBezTo>
                  <a:pt x="3303" y="2159"/>
                  <a:pt x="3304" y="2158"/>
                  <a:pt x="3304" y="2157"/>
                </a:cubicBezTo>
                <a:cubicBezTo>
                  <a:pt x="3306" y="2154"/>
                  <a:pt x="3307" y="2150"/>
                  <a:pt x="3305" y="2147"/>
                </a:cubicBezTo>
                <a:close/>
                <a:moveTo>
                  <a:pt x="3332" y="2106"/>
                </a:moveTo>
                <a:cubicBezTo>
                  <a:pt x="3331" y="2106"/>
                  <a:pt x="3331" y="2106"/>
                  <a:pt x="3331" y="2106"/>
                </a:cubicBezTo>
                <a:cubicBezTo>
                  <a:pt x="3330" y="2107"/>
                  <a:pt x="3329" y="2109"/>
                  <a:pt x="3329" y="2110"/>
                </a:cubicBezTo>
                <a:lnTo>
                  <a:pt x="3330" y="2110"/>
                </a:lnTo>
                <a:cubicBezTo>
                  <a:pt x="3330" y="2111"/>
                  <a:pt x="3330" y="2111"/>
                  <a:pt x="3331" y="2112"/>
                </a:cubicBezTo>
                <a:cubicBezTo>
                  <a:pt x="3332" y="2111"/>
                  <a:pt x="3333" y="2110"/>
                  <a:pt x="3333" y="2109"/>
                </a:cubicBezTo>
                <a:lnTo>
                  <a:pt x="3333" y="2108"/>
                </a:lnTo>
                <a:cubicBezTo>
                  <a:pt x="3333" y="2106"/>
                  <a:pt x="3333" y="2106"/>
                  <a:pt x="3332" y="2106"/>
                </a:cubicBezTo>
                <a:close/>
                <a:moveTo>
                  <a:pt x="3234" y="2089"/>
                </a:moveTo>
                <a:cubicBezTo>
                  <a:pt x="3231" y="2089"/>
                  <a:pt x="3231" y="2094"/>
                  <a:pt x="3232" y="2099"/>
                </a:cubicBezTo>
                <a:lnTo>
                  <a:pt x="3233" y="2097"/>
                </a:lnTo>
                <a:cubicBezTo>
                  <a:pt x="3233" y="2096"/>
                  <a:pt x="3233" y="2095"/>
                  <a:pt x="3233" y="2094"/>
                </a:cubicBezTo>
                <a:lnTo>
                  <a:pt x="3234" y="2094"/>
                </a:lnTo>
                <a:cubicBezTo>
                  <a:pt x="3235" y="2091"/>
                  <a:pt x="3236" y="2089"/>
                  <a:pt x="3234" y="2089"/>
                </a:cubicBezTo>
                <a:close/>
                <a:moveTo>
                  <a:pt x="478" y="540"/>
                </a:moveTo>
                <a:cubicBezTo>
                  <a:pt x="474" y="541"/>
                  <a:pt x="471" y="544"/>
                  <a:pt x="468" y="548"/>
                </a:cubicBezTo>
                <a:cubicBezTo>
                  <a:pt x="473" y="548"/>
                  <a:pt x="477" y="546"/>
                  <a:pt x="481" y="542"/>
                </a:cubicBezTo>
                <a:lnTo>
                  <a:pt x="480" y="543"/>
                </a:lnTo>
                <a:lnTo>
                  <a:pt x="481" y="541"/>
                </a:lnTo>
                <a:cubicBezTo>
                  <a:pt x="480" y="541"/>
                  <a:pt x="479" y="540"/>
                  <a:pt x="478" y="540"/>
                </a:cubicBezTo>
                <a:close/>
                <a:moveTo>
                  <a:pt x="516" y="510"/>
                </a:moveTo>
                <a:cubicBezTo>
                  <a:pt x="503" y="515"/>
                  <a:pt x="492" y="523"/>
                  <a:pt x="484" y="534"/>
                </a:cubicBezTo>
                <a:cubicBezTo>
                  <a:pt x="483" y="536"/>
                  <a:pt x="482" y="537"/>
                  <a:pt x="482" y="539"/>
                </a:cubicBezTo>
                <a:cubicBezTo>
                  <a:pt x="482" y="540"/>
                  <a:pt x="482" y="540"/>
                  <a:pt x="482" y="541"/>
                </a:cubicBezTo>
                <a:cubicBezTo>
                  <a:pt x="487" y="535"/>
                  <a:pt x="493" y="530"/>
                  <a:pt x="499" y="526"/>
                </a:cubicBezTo>
                <a:lnTo>
                  <a:pt x="499" y="526"/>
                </a:lnTo>
                <a:cubicBezTo>
                  <a:pt x="505" y="521"/>
                  <a:pt x="511" y="516"/>
                  <a:pt x="516" y="510"/>
                </a:cubicBezTo>
                <a:close/>
                <a:moveTo>
                  <a:pt x="369" y="485"/>
                </a:moveTo>
                <a:cubicBezTo>
                  <a:pt x="361" y="490"/>
                  <a:pt x="354" y="495"/>
                  <a:pt x="348" y="502"/>
                </a:cubicBezTo>
                <a:cubicBezTo>
                  <a:pt x="346" y="505"/>
                  <a:pt x="343" y="507"/>
                  <a:pt x="341" y="510"/>
                </a:cubicBezTo>
                <a:lnTo>
                  <a:pt x="341" y="510"/>
                </a:lnTo>
                <a:cubicBezTo>
                  <a:pt x="297" y="549"/>
                  <a:pt x="257" y="592"/>
                  <a:pt x="221" y="639"/>
                </a:cubicBezTo>
                <a:cubicBezTo>
                  <a:pt x="213" y="649"/>
                  <a:pt x="207" y="660"/>
                  <a:pt x="202" y="672"/>
                </a:cubicBezTo>
                <a:cubicBezTo>
                  <a:pt x="210" y="663"/>
                  <a:pt x="217" y="654"/>
                  <a:pt x="224" y="645"/>
                </a:cubicBezTo>
                <a:cubicBezTo>
                  <a:pt x="228" y="641"/>
                  <a:pt x="231" y="636"/>
                  <a:pt x="235" y="632"/>
                </a:cubicBezTo>
                <a:cubicBezTo>
                  <a:pt x="274" y="585"/>
                  <a:pt x="316" y="541"/>
                  <a:pt x="359" y="499"/>
                </a:cubicBezTo>
                <a:cubicBezTo>
                  <a:pt x="360" y="498"/>
                  <a:pt x="361" y="497"/>
                  <a:pt x="362" y="496"/>
                </a:cubicBezTo>
                <a:cubicBezTo>
                  <a:pt x="366" y="494"/>
                  <a:pt x="368" y="490"/>
                  <a:pt x="369" y="485"/>
                </a:cubicBezTo>
                <a:close/>
                <a:moveTo>
                  <a:pt x="388" y="467"/>
                </a:moveTo>
                <a:lnTo>
                  <a:pt x="383" y="471"/>
                </a:lnTo>
                <a:cubicBezTo>
                  <a:pt x="377" y="474"/>
                  <a:pt x="373" y="479"/>
                  <a:pt x="369" y="485"/>
                </a:cubicBezTo>
                <a:cubicBezTo>
                  <a:pt x="377" y="484"/>
                  <a:pt x="381" y="477"/>
                  <a:pt x="386" y="471"/>
                </a:cubicBezTo>
                <a:lnTo>
                  <a:pt x="388" y="467"/>
                </a:lnTo>
                <a:close/>
                <a:moveTo>
                  <a:pt x="842" y="311"/>
                </a:moveTo>
                <a:cubicBezTo>
                  <a:pt x="840" y="311"/>
                  <a:pt x="838" y="312"/>
                  <a:pt x="836" y="313"/>
                </a:cubicBezTo>
                <a:lnTo>
                  <a:pt x="763" y="345"/>
                </a:lnTo>
                <a:lnTo>
                  <a:pt x="763" y="344"/>
                </a:lnTo>
                <a:lnTo>
                  <a:pt x="753" y="349"/>
                </a:lnTo>
                <a:lnTo>
                  <a:pt x="752" y="349"/>
                </a:lnTo>
                <a:cubicBezTo>
                  <a:pt x="748" y="350"/>
                  <a:pt x="746" y="352"/>
                  <a:pt x="744" y="355"/>
                </a:cubicBezTo>
                <a:lnTo>
                  <a:pt x="745" y="355"/>
                </a:lnTo>
                <a:cubicBezTo>
                  <a:pt x="746" y="356"/>
                  <a:pt x="747" y="356"/>
                  <a:pt x="748" y="355"/>
                </a:cubicBezTo>
                <a:cubicBezTo>
                  <a:pt x="780" y="345"/>
                  <a:pt x="812" y="334"/>
                  <a:pt x="844" y="327"/>
                </a:cubicBezTo>
                <a:cubicBezTo>
                  <a:pt x="845" y="327"/>
                  <a:pt x="847" y="326"/>
                  <a:pt x="848" y="325"/>
                </a:cubicBezTo>
                <a:lnTo>
                  <a:pt x="850" y="325"/>
                </a:lnTo>
                <a:cubicBezTo>
                  <a:pt x="852" y="324"/>
                  <a:pt x="853" y="321"/>
                  <a:pt x="853" y="319"/>
                </a:cubicBezTo>
                <a:cubicBezTo>
                  <a:pt x="853" y="316"/>
                  <a:pt x="851" y="314"/>
                  <a:pt x="849" y="312"/>
                </a:cubicBezTo>
                <a:cubicBezTo>
                  <a:pt x="847" y="311"/>
                  <a:pt x="845" y="311"/>
                  <a:pt x="842" y="311"/>
                </a:cubicBezTo>
                <a:close/>
                <a:moveTo>
                  <a:pt x="1093" y="264"/>
                </a:moveTo>
                <a:cubicBezTo>
                  <a:pt x="1093" y="264"/>
                  <a:pt x="1093" y="264"/>
                  <a:pt x="1092" y="264"/>
                </a:cubicBezTo>
                <a:cubicBezTo>
                  <a:pt x="1089" y="264"/>
                  <a:pt x="1086" y="264"/>
                  <a:pt x="1083" y="265"/>
                </a:cubicBezTo>
                <a:lnTo>
                  <a:pt x="1083" y="266"/>
                </a:lnTo>
                <a:cubicBezTo>
                  <a:pt x="1051" y="272"/>
                  <a:pt x="1021" y="279"/>
                  <a:pt x="991" y="289"/>
                </a:cubicBezTo>
                <a:lnTo>
                  <a:pt x="988" y="289"/>
                </a:lnTo>
                <a:cubicBezTo>
                  <a:pt x="984" y="290"/>
                  <a:pt x="980" y="293"/>
                  <a:pt x="979" y="296"/>
                </a:cubicBezTo>
                <a:cubicBezTo>
                  <a:pt x="1010" y="296"/>
                  <a:pt x="1042" y="292"/>
                  <a:pt x="1072" y="282"/>
                </a:cubicBezTo>
                <a:lnTo>
                  <a:pt x="1091" y="277"/>
                </a:lnTo>
                <a:cubicBezTo>
                  <a:pt x="1092" y="277"/>
                  <a:pt x="1093" y="276"/>
                  <a:pt x="1094" y="276"/>
                </a:cubicBezTo>
                <a:cubicBezTo>
                  <a:pt x="1097" y="274"/>
                  <a:pt x="1098" y="271"/>
                  <a:pt x="1097" y="268"/>
                </a:cubicBezTo>
                <a:cubicBezTo>
                  <a:pt x="1097" y="265"/>
                  <a:pt x="1095" y="264"/>
                  <a:pt x="1093" y="264"/>
                </a:cubicBezTo>
                <a:close/>
                <a:moveTo>
                  <a:pt x="1506" y="187"/>
                </a:moveTo>
                <a:cubicBezTo>
                  <a:pt x="1493" y="187"/>
                  <a:pt x="1480" y="190"/>
                  <a:pt x="1468" y="196"/>
                </a:cubicBezTo>
                <a:cubicBezTo>
                  <a:pt x="1489" y="202"/>
                  <a:pt x="1510" y="199"/>
                  <a:pt x="1529" y="189"/>
                </a:cubicBezTo>
                <a:cubicBezTo>
                  <a:pt x="1521" y="187"/>
                  <a:pt x="1513" y="187"/>
                  <a:pt x="1506" y="187"/>
                </a:cubicBezTo>
                <a:close/>
                <a:moveTo>
                  <a:pt x="2015" y="0"/>
                </a:moveTo>
                <a:cubicBezTo>
                  <a:pt x="2089" y="1"/>
                  <a:pt x="2163" y="6"/>
                  <a:pt x="2236" y="15"/>
                </a:cubicBezTo>
                <a:cubicBezTo>
                  <a:pt x="2334" y="27"/>
                  <a:pt x="2432" y="39"/>
                  <a:pt x="2530" y="58"/>
                </a:cubicBezTo>
                <a:lnTo>
                  <a:pt x="2579" y="67"/>
                </a:lnTo>
                <a:cubicBezTo>
                  <a:pt x="2632" y="77"/>
                  <a:pt x="2686" y="86"/>
                  <a:pt x="2739" y="101"/>
                </a:cubicBezTo>
                <a:cubicBezTo>
                  <a:pt x="2822" y="123"/>
                  <a:pt x="2903" y="152"/>
                  <a:pt x="2981" y="188"/>
                </a:cubicBezTo>
                <a:cubicBezTo>
                  <a:pt x="3047" y="219"/>
                  <a:pt x="3104" y="264"/>
                  <a:pt x="3149" y="320"/>
                </a:cubicBezTo>
                <a:cubicBezTo>
                  <a:pt x="3202" y="382"/>
                  <a:pt x="3248" y="450"/>
                  <a:pt x="3287" y="521"/>
                </a:cubicBezTo>
                <a:cubicBezTo>
                  <a:pt x="3342" y="625"/>
                  <a:pt x="3378" y="738"/>
                  <a:pt x="3393" y="855"/>
                </a:cubicBezTo>
                <a:cubicBezTo>
                  <a:pt x="3406" y="944"/>
                  <a:pt x="3412" y="1035"/>
                  <a:pt x="3412" y="1125"/>
                </a:cubicBezTo>
                <a:cubicBezTo>
                  <a:pt x="3412" y="1221"/>
                  <a:pt x="3410" y="1318"/>
                  <a:pt x="3405" y="1414"/>
                </a:cubicBezTo>
                <a:cubicBezTo>
                  <a:pt x="3405" y="1427"/>
                  <a:pt x="3403" y="1439"/>
                  <a:pt x="3402" y="1451"/>
                </a:cubicBezTo>
                <a:cubicBezTo>
                  <a:pt x="3399" y="1502"/>
                  <a:pt x="3396" y="1553"/>
                  <a:pt x="3397" y="1605"/>
                </a:cubicBezTo>
                <a:cubicBezTo>
                  <a:pt x="3397" y="1624"/>
                  <a:pt x="3397" y="1642"/>
                  <a:pt x="3395" y="1661"/>
                </a:cubicBezTo>
                <a:lnTo>
                  <a:pt x="3394" y="1682"/>
                </a:lnTo>
                <a:cubicBezTo>
                  <a:pt x="3394" y="1686"/>
                  <a:pt x="3393" y="1691"/>
                  <a:pt x="3392" y="1696"/>
                </a:cubicBezTo>
                <a:cubicBezTo>
                  <a:pt x="3387" y="1712"/>
                  <a:pt x="3385" y="1728"/>
                  <a:pt x="3385" y="1745"/>
                </a:cubicBezTo>
                <a:cubicBezTo>
                  <a:pt x="3385" y="1761"/>
                  <a:pt x="3383" y="1778"/>
                  <a:pt x="3379" y="1794"/>
                </a:cubicBezTo>
                <a:cubicBezTo>
                  <a:pt x="3378" y="1800"/>
                  <a:pt x="3378" y="1805"/>
                  <a:pt x="3379" y="1810"/>
                </a:cubicBezTo>
                <a:cubicBezTo>
                  <a:pt x="3381" y="1816"/>
                  <a:pt x="3382" y="1822"/>
                  <a:pt x="3383" y="1828"/>
                </a:cubicBezTo>
                <a:cubicBezTo>
                  <a:pt x="3382" y="1836"/>
                  <a:pt x="3380" y="1844"/>
                  <a:pt x="3377" y="1852"/>
                </a:cubicBezTo>
                <a:cubicBezTo>
                  <a:pt x="3376" y="1854"/>
                  <a:pt x="3376" y="1856"/>
                  <a:pt x="3377" y="1858"/>
                </a:cubicBezTo>
                <a:cubicBezTo>
                  <a:pt x="3380" y="1887"/>
                  <a:pt x="3379" y="1916"/>
                  <a:pt x="3373" y="1945"/>
                </a:cubicBezTo>
                <a:cubicBezTo>
                  <a:pt x="3372" y="1950"/>
                  <a:pt x="3372" y="1956"/>
                  <a:pt x="3371" y="1962"/>
                </a:cubicBezTo>
                <a:cubicBezTo>
                  <a:pt x="3352" y="2114"/>
                  <a:pt x="3300" y="2260"/>
                  <a:pt x="3218" y="2390"/>
                </a:cubicBezTo>
                <a:cubicBezTo>
                  <a:pt x="3180" y="2451"/>
                  <a:pt x="3128" y="2501"/>
                  <a:pt x="3065" y="2535"/>
                </a:cubicBezTo>
                <a:cubicBezTo>
                  <a:pt x="2978" y="2579"/>
                  <a:pt x="2886" y="2611"/>
                  <a:pt x="2790" y="2628"/>
                </a:cubicBezTo>
                <a:cubicBezTo>
                  <a:pt x="2746" y="2636"/>
                  <a:pt x="2701" y="2642"/>
                  <a:pt x="2657" y="2646"/>
                </a:cubicBezTo>
                <a:cubicBezTo>
                  <a:pt x="2630" y="2649"/>
                  <a:pt x="2602" y="2649"/>
                  <a:pt x="2575" y="2649"/>
                </a:cubicBezTo>
                <a:cubicBezTo>
                  <a:pt x="2544" y="2649"/>
                  <a:pt x="2512" y="2649"/>
                  <a:pt x="2481" y="2648"/>
                </a:cubicBezTo>
                <a:cubicBezTo>
                  <a:pt x="2469" y="2648"/>
                  <a:pt x="2462" y="2654"/>
                  <a:pt x="2457" y="2667"/>
                </a:cubicBezTo>
                <a:cubicBezTo>
                  <a:pt x="2428" y="2744"/>
                  <a:pt x="2403" y="2823"/>
                  <a:pt x="2381" y="2905"/>
                </a:cubicBezTo>
                <a:cubicBezTo>
                  <a:pt x="2359" y="2985"/>
                  <a:pt x="2340" y="3066"/>
                  <a:pt x="2324" y="3148"/>
                </a:cubicBezTo>
                <a:cubicBezTo>
                  <a:pt x="2318" y="3174"/>
                  <a:pt x="2313" y="3201"/>
                  <a:pt x="2308" y="3229"/>
                </a:cubicBezTo>
                <a:cubicBezTo>
                  <a:pt x="2306" y="3243"/>
                  <a:pt x="2303" y="3258"/>
                  <a:pt x="2301" y="3272"/>
                </a:cubicBezTo>
                <a:lnTo>
                  <a:pt x="2298" y="3284"/>
                </a:lnTo>
                <a:cubicBezTo>
                  <a:pt x="2296" y="3298"/>
                  <a:pt x="2294" y="3312"/>
                  <a:pt x="2290" y="3325"/>
                </a:cubicBezTo>
                <a:lnTo>
                  <a:pt x="2285" y="3343"/>
                </a:lnTo>
                <a:lnTo>
                  <a:pt x="2151" y="3343"/>
                </a:lnTo>
                <a:lnTo>
                  <a:pt x="2145" y="3335"/>
                </a:lnTo>
                <a:cubicBezTo>
                  <a:pt x="2127" y="3307"/>
                  <a:pt x="2112" y="3277"/>
                  <a:pt x="2102" y="3245"/>
                </a:cubicBezTo>
                <a:cubicBezTo>
                  <a:pt x="2095" y="3229"/>
                  <a:pt x="2089" y="3212"/>
                  <a:pt x="2083" y="3196"/>
                </a:cubicBezTo>
                <a:cubicBezTo>
                  <a:pt x="2071" y="3163"/>
                  <a:pt x="2059" y="3131"/>
                  <a:pt x="2045" y="3100"/>
                </a:cubicBezTo>
                <a:cubicBezTo>
                  <a:pt x="2005" y="3009"/>
                  <a:pt x="1954" y="2924"/>
                  <a:pt x="1892" y="2847"/>
                </a:cubicBezTo>
                <a:cubicBezTo>
                  <a:pt x="1889" y="2844"/>
                  <a:pt x="1886" y="2840"/>
                  <a:pt x="1883" y="2837"/>
                </a:cubicBezTo>
                <a:cubicBezTo>
                  <a:pt x="1880" y="2834"/>
                  <a:pt x="1877" y="2831"/>
                  <a:pt x="1874" y="2827"/>
                </a:cubicBezTo>
                <a:cubicBezTo>
                  <a:pt x="1869" y="2820"/>
                  <a:pt x="1861" y="2817"/>
                  <a:pt x="1853" y="2820"/>
                </a:cubicBezTo>
                <a:cubicBezTo>
                  <a:pt x="1817" y="2830"/>
                  <a:pt x="1781" y="2838"/>
                  <a:pt x="1745" y="2843"/>
                </a:cubicBezTo>
                <a:cubicBezTo>
                  <a:pt x="1696" y="2849"/>
                  <a:pt x="1646" y="2853"/>
                  <a:pt x="1597" y="2854"/>
                </a:cubicBezTo>
                <a:cubicBezTo>
                  <a:pt x="1583" y="2854"/>
                  <a:pt x="1570" y="2856"/>
                  <a:pt x="1556" y="2856"/>
                </a:cubicBezTo>
                <a:cubicBezTo>
                  <a:pt x="1531" y="2858"/>
                  <a:pt x="1505" y="2859"/>
                  <a:pt x="1479" y="2859"/>
                </a:cubicBezTo>
                <a:lnTo>
                  <a:pt x="1466" y="2859"/>
                </a:lnTo>
                <a:cubicBezTo>
                  <a:pt x="1453" y="2859"/>
                  <a:pt x="1440" y="2859"/>
                  <a:pt x="1428" y="2857"/>
                </a:cubicBezTo>
                <a:cubicBezTo>
                  <a:pt x="1416" y="2857"/>
                  <a:pt x="1404" y="2857"/>
                  <a:pt x="1392" y="2857"/>
                </a:cubicBezTo>
                <a:lnTo>
                  <a:pt x="1377" y="2857"/>
                </a:lnTo>
                <a:cubicBezTo>
                  <a:pt x="1223" y="2862"/>
                  <a:pt x="1069" y="2856"/>
                  <a:pt x="915" y="2841"/>
                </a:cubicBezTo>
                <a:cubicBezTo>
                  <a:pt x="838" y="2832"/>
                  <a:pt x="761" y="2818"/>
                  <a:pt x="686" y="2797"/>
                </a:cubicBezTo>
                <a:lnTo>
                  <a:pt x="679" y="2795"/>
                </a:lnTo>
                <a:cubicBezTo>
                  <a:pt x="630" y="2782"/>
                  <a:pt x="581" y="2769"/>
                  <a:pt x="533" y="2752"/>
                </a:cubicBezTo>
                <a:cubicBezTo>
                  <a:pt x="466" y="2727"/>
                  <a:pt x="404" y="2690"/>
                  <a:pt x="350" y="2644"/>
                </a:cubicBezTo>
                <a:lnTo>
                  <a:pt x="324" y="2623"/>
                </a:lnTo>
                <a:cubicBezTo>
                  <a:pt x="298" y="2603"/>
                  <a:pt x="272" y="2582"/>
                  <a:pt x="248" y="2560"/>
                </a:cubicBezTo>
                <a:cubicBezTo>
                  <a:pt x="169" y="2492"/>
                  <a:pt x="116" y="2397"/>
                  <a:pt x="87" y="2278"/>
                </a:cubicBezTo>
                <a:cubicBezTo>
                  <a:pt x="49" y="2122"/>
                  <a:pt x="23" y="1964"/>
                  <a:pt x="11" y="1805"/>
                </a:cubicBezTo>
                <a:cubicBezTo>
                  <a:pt x="5" y="1718"/>
                  <a:pt x="1" y="1631"/>
                  <a:pt x="0" y="1544"/>
                </a:cubicBezTo>
                <a:cubicBezTo>
                  <a:pt x="0" y="1442"/>
                  <a:pt x="7" y="1339"/>
                  <a:pt x="23" y="1238"/>
                </a:cubicBezTo>
                <a:cubicBezTo>
                  <a:pt x="42" y="1112"/>
                  <a:pt x="64" y="987"/>
                  <a:pt x="92" y="865"/>
                </a:cubicBezTo>
                <a:cubicBezTo>
                  <a:pt x="106" y="795"/>
                  <a:pt x="131" y="729"/>
                  <a:pt x="165" y="667"/>
                </a:cubicBezTo>
                <a:cubicBezTo>
                  <a:pt x="188" y="630"/>
                  <a:pt x="214" y="595"/>
                  <a:pt x="244" y="562"/>
                </a:cubicBezTo>
                <a:cubicBezTo>
                  <a:pt x="310" y="490"/>
                  <a:pt x="381" y="423"/>
                  <a:pt x="457" y="360"/>
                </a:cubicBezTo>
                <a:cubicBezTo>
                  <a:pt x="535" y="298"/>
                  <a:pt x="622" y="246"/>
                  <a:pt x="714" y="208"/>
                </a:cubicBezTo>
                <a:cubicBezTo>
                  <a:pt x="824" y="158"/>
                  <a:pt x="939" y="118"/>
                  <a:pt x="1056" y="89"/>
                </a:cubicBezTo>
                <a:cubicBezTo>
                  <a:pt x="1117" y="74"/>
                  <a:pt x="1179" y="65"/>
                  <a:pt x="1241" y="62"/>
                </a:cubicBezTo>
                <a:cubicBezTo>
                  <a:pt x="1326" y="58"/>
                  <a:pt x="1412" y="49"/>
                  <a:pt x="1496" y="36"/>
                </a:cubicBezTo>
                <a:cubicBezTo>
                  <a:pt x="1591" y="21"/>
                  <a:pt x="1687" y="12"/>
                  <a:pt x="1783" y="9"/>
                </a:cubicBezTo>
                <a:cubicBezTo>
                  <a:pt x="1819" y="9"/>
                  <a:pt x="1855" y="6"/>
                  <a:pt x="1891" y="4"/>
                </a:cubicBezTo>
                <a:lnTo>
                  <a:pt x="1942" y="1"/>
                </a:lnTo>
                <a:cubicBezTo>
                  <a:pt x="1966" y="0"/>
                  <a:pt x="1991" y="0"/>
                  <a:pt x="2015" y="0"/>
                </a:cubicBezTo>
                <a:close/>
              </a:path>
            </a:pathLst>
          </a:custGeom>
          <a:solidFill>
            <a:schemeClr val="accent1"/>
          </a:solidFill>
          <a:ln w="6350">
            <a:solidFill>
              <a:schemeClr val="accent1"/>
            </a:solidFill>
          </a:ln>
        </p:spPr>
      </p:pic>
      <p:sp>
        <p:nvSpPr>
          <p:cNvPr id="23" name="@svg_03-3713&amp;2968"/>
          <p:cNvSpPr/>
          <p:nvPr>
            <p:custDataLst>
              <p:tags r:id="rId14"/>
            </p:custDataLst>
          </p:nvPr>
        </p:nvSpPr>
        <p:spPr>
          <a:xfrm>
            <a:off x="2863748" y="984555"/>
            <a:ext cx="667888" cy="615255"/>
          </a:xfrm>
          <a:custGeom>
            <a:avLst/>
            <a:gdLst>
              <a:gd name="connsiteX0" fmla="*/ 554259 w 629591"/>
              <a:gd name="connsiteY0" fmla="*/ 517207 h 579872"/>
              <a:gd name="connsiteX1" fmla="*/ 497326 w 629591"/>
              <a:gd name="connsiteY1" fmla="*/ 566969 h 579872"/>
              <a:gd name="connsiteX2" fmla="*/ 339423 w 629591"/>
              <a:gd name="connsiteY2" fmla="*/ 502358 h 579872"/>
              <a:gd name="connsiteX3" fmla="*/ 287927 w 629591"/>
              <a:gd name="connsiteY3" fmla="*/ 566629 h 579872"/>
              <a:gd name="connsiteX4" fmla="*/ 180390 w 629591"/>
              <a:gd name="connsiteY4" fmla="*/ 547626 h 579872"/>
              <a:gd name="connsiteX5" fmla="*/ 153946 w 629591"/>
              <a:gd name="connsiteY5" fmla="*/ 438955 h 579872"/>
              <a:gd name="connsiteX6" fmla="*/ 150625 w 629591"/>
              <a:gd name="connsiteY6" fmla="*/ 440231 h 579872"/>
              <a:gd name="connsiteX7" fmla="*/ 43671 w 629591"/>
              <a:gd name="connsiteY7" fmla="*/ 450626 h 579872"/>
              <a:gd name="connsiteX8" fmla="*/ 3471 w 629591"/>
              <a:gd name="connsiteY8" fmla="*/ 347372 h 579872"/>
              <a:gd name="connsiteX9" fmla="*/ 44370 w 629591"/>
              <a:gd name="connsiteY9" fmla="*/ 280139 h 579872"/>
              <a:gd name="connsiteX10" fmla="*/ 82592 w 629591"/>
              <a:gd name="connsiteY10" fmla="*/ 258704 h 579872"/>
              <a:gd name="connsiteX11" fmla="*/ 69310 w 629591"/>
              <a:gd name="connsiteY11" fmla="*/ 230666 h 579872"/>
              <a:gd name="connsiteX12" fmla="*/ 65065 w 629591"/>
              <a:gd name="connsiteY12" fmla="*/ 157038 h 579872"/>
              <a:gd name="connsiteX13" fmla="*/ 203473 w 629591"/>
              <a:gd name="connsiteY13" fmla="*/ 87452 h 579872"/>
              <a:gd name="connsiteX14" fmla="*/ 273429 w 629591"/>
              <a:gd name="connsiteY14" fmla="*/ 4807 h 579872"/>
              <a:gd name="connsiteX15" fmla="*/ 349223 w 629591"/>
              <a:gd name="connsiteY15" fmla="*/ 18513 h 579872"/>
              <a:gd name="connsiteX16" fmla="*/ 374839 w 629591"/>
              <a:gd name="connsiteY16" fmla="*/ 82043 h 579872"/>
              <a:gd name="connsiteX17" fmla="*/ 451999 w 629591"/>
              <a:gd name="connsiteY17" fmla="*/ 58620 h 579872"/>
              <a:gd name="connsiteX18" fmla="*/ 532100 w 629591"/>
              <a:gd name="connsiteY18" fmla="*/ 86922 h 579872"/>
              <a:gd name="connsiteX19" fmla="*/ 555403 w 629591"/>
              <a:gd name="connsiteY19" fmla="*/ 174606 h 579872"/>
              <a:gd name="connsiteX20" fmla="*/ 506662 w 629591"/>
              <a:gd name="connsiteY20" fmla="*/ 240003 h 579872"/>
              <a:gd name="connsiteX21" fmla="*/ 583128 w 629591"/>
              <a:gd name="connsiteY21" fmla="*/ 272405 h 579872"/>
              <a:gd name="connsiteX22" fmla="*/ 627713 w 629591"/>
              <a:gd name="connsiteY22" fmla="*/ 358938 h 579872"/>
              <a:gd name="connsiteX23" fmla="*/ 547281 w 629591"/>
              <a:gd name="connsiteY23" fmla="*/ 425126 h 579872"/>
              <a:gd name="connsiteX24" fmla="*/ 522944 w 629591"/>
              <a:gd name="connsiteY24" fmla="*/ 428115 h 579872"/>
              <a:gd name="connsiteX25" fmla="*/ 554250 w 629591"/>
              <a:gd name="connsiteY25" fmla="*/ 517251 h 579872"/>
              <a:gd name="connsiteX26" fmla="*/ 424322 w 629591"/>
              <a:gd name="connsiteY26" fmla="*/ 317951 h 579872"/>
              <a:gd name="connsiteX27" fmla="*/ 403143 w 629591"/>
              <a:gd name="connsiteY27" fmla="*/ 315794 h 579872"/>
              <a:gd name="connsiteX28" fmla="*/ 414525 w 629591"/>
              <a:gd name="connsiteY28" fmla="*/ 322525 h 579872"/>
              <a:gd name="connsiteX29" fmla="*/ 431061 w 629591"/>
              <a:gd name="connsiteY29" fmla="*/ 326328 h 579872"/>
              <a:gd name="connsiteX30" fmla="*/ 490456 w 629591"/>
              <a:gd name="connsiteY30" fmla="*/ 333486 h 579872"/>
              <a:gd name="connsiteX31" fmla="*/ 490197 w 629591"/>
              <a:gd name="connsiteY31" fmla="*/ 333387 h 579872"/>
              <a:gd name="connsiteX32" fmla="*/ 477074 w 629591"/>
              <a:gd name="connsiteY32" fmla="*/ 329297 h 579872"/>
              <a:gd name="connsiteX33" fmla="*/ 462834 w 629591"/>
              <a:gd name="connsiteY33" fmla="*/ 325485 h 579872"/>
              <a:gd name="connsiteX34" fmla="*/ 424322 w 629591"/>
              <a:gd name="connsiteY34" fmla="*/ 317951 h 579872"/>
              <a:gd name="connsiteX35" fmla="*/ 414010 w 629591"/>
              <a:gd name="connsiteY35" fmla="*/ 165163 h 579872"/>
              <a:gd name="connsiteX36" fmla="*/ 402717 w 629591"/>
              <a:gd name="connsiteY36" fmla="*/ 172917 h 579872"/>
              <a:gd name="connsiteX37" fmla="*/ 390075 w 629591"/>
              <a:gd name="connsiteY37" fmla="*/ 182933 h 579872"/>
              <a:gd name="connsiteX38" fmla="*/ 383521 w 629591"/>
              <a:gd name="connsiteY38" fmla="*/ 189013 h 579872"/>
              <a:gd name="connsiteX39" fmla="*/ 358533 w 629591"/>
              <a:gd name="connsiteY39" fmla="*/ 215321 h 579872"/>
              <a:gd name="connsiteX40" fmla="*/ 412594 w 629591"/>
              <a:gd name="connsiteY40" fmla="*/ 189226 h 579872"/>
              <a:gd name="connsiteX41" fmla="*/ 444258 w 629591"/>
              <a:gd name="connsiteY41" fmla="*/ 167401 h 579872"/>
              <a:gd name="connsiteX42" fmla="*/ 454900 w 629591"/>
              <a:gd name="connsiteY42" fmla="*/ 158912 h 579872"/>
              <a:gd name="connsiteX43" fmla="*/ 460569 w 629591"/>
              <a:gd name="connsiteY43" fmla="*/ 152487 h 579872"/>
              <a:gd name="connsiteX44" fmla="*/ 454553 w 629591"/>
              <a:gd name="connsiteY44" fmla="*/ 151307 h 579872"/>
              <a:gd name="connsiteX45" fmla="*/ 446238 w 629591"/>
              <a:gd name="connsiteY45" fmla="*/ 151775 h 579872"/>
              <a:gd name="connsiteX46" fmla="*/ 434905 w 629591"/>
              <a:gd name="connsiteY46" fmla="*/ 154760 h 579872"/>
              <a:gd name="connsiteX47" fmla="*/ 425026 w 629591"/>
              <a:gd name="connsiteY47" fmla="*/ 158648 h 579872"/>
              <a:gd name="connsiteX48" fmla="*/ 414061 w 629591"/>
              <a:gd name="connsiteY48" fmla="*/ 165129 h 579872"/>
              <a:gd name="connsiteX49" fmla="*/ 161612 w 629591"/>
              <a:gd name="connsiteY49" fmla="*/ 188387 h 579872"/>
              <a:gd name="connsiteX50" fmla="*/ 162780 w 629591"/>
              <a:gd name="connsiteY50" fmla="*/ 194198 h 579872"/>
              <a:gd name="connsiteX51" fmla="*/ 165433 w 629591"/>
              <a:gd name="connsiteY51" fmla="*/ 201243 h 579872"/>
              <a:gd name="connsiteX52" fmla="*/ 167798 w 629591"/>
              <a:gd name="connsiteY52" fmla="*/ 204854 h 579872"/>
              <a:gd name="connsiteX53" fmla="*/ 169488 w 629591"/>
              <a:gd name="connsiteY53" fmla="*/ 207353 h 579872"/>
              <a:gd name="connsiteX54" fmla="*/ 171804 w 629591"/>
              <a:gd name="connsiteY54" fmla="*/ 209360 h 579872"/>
              <a:gd name="connsiteX55" fmla="*/ 181734 w 629591"/>
              <a:gd name="connsiteY55" fmla="*/ 211676 h 579872"/>
              <a:gd name="connsiteX56" fmla="*/ 192908 w 629591"/>
              <a:gd name="connsiteY56" fmla="*/ 213904 h 579872"/>
              <a:gd name="connsiteX57" fmla="*/ 192550 w 629591"/>
              <a:gd name="connsiteY57" fmla="*/ 211103 h 579872"/>
              <a:gd name="connsiteX58" fmla="*/ 190595 w 629591"/>
              <a:gd name="connsiteY58" fmla="*/ 206283 h 579872"/>
              <a:gd name="connsiteX59" fmla="*/ 185200 w 629591"/>
              <a:gd name="connsiteY59" fmla="*/ 196658 h 579872"/>
              <a:gd name="connsiteX60" fmla="*/ 179273 w 629591"/>
              <a:gd name="connsiteY60" fmla="*/ 189766 h 579872"/>
              <a:gd name="connsiteX61" fmla="*/ 173696 w 629591"/>
              <a:gd name="connsiteY61" fmla="*/ 184980 h 579872"/>
              <a:gd name="connsiteX62" fmla="*/ 173560 w 629591"/>
              <a:gd name="connsiteY62" fmla="*/ 184836 h 579872"/>
              <a:gd name="connsiteX63" fmla="*/ 171593 w 629591"/>
              <a:gd name="connsiteY63" fmla="*/ 184081 h 579872"/>
              <a:gd name="connsiteX64" fmla="*/ 167461 w 629591"/>
              <a:gd name="connsiteY64" fmla="*/ 182114 h 579872"/>
              <a:gd name="connsiteX65" fmla="*/ 161632 w 629591"/>
              <a:gd name="connsiteY65" fmla="*/ 181551 h 579872"/>
              <a:gd name="connsiteX66" fmla="*/ 161379 w 629591"/>
              <a:gd name="connsiteY66" fmla="*/ 182538 h 579872"/>
              <a:gd name="connsiteX67" fmla="*/ 161268 w 629591"/>
              <a:gd name="connsiteY67" fmla="*/ 182885 h 579872"/>
              <a:gd name="connsiteX68" fmla="*/ 161631 w 629591"/>
              <a:gd name="connsiteY68" fmla="*/ 188413 h 5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29591" h="579872">
                <a:moveTo>
                  <a:pt x="554259" y="517207"/>
                </a:moveTo>
                <a:cubicBezTo>
                  <a:pt x="558915" y="550988"/>
                  <a:pt x="526033" y="569764"/>
                  <a:pt x="497326" y="566969"/>
                </a:cubicBezTo>
                <a:cubicBezTo>
                  <a:pt x="440087" y="561415"/>
                  <a:pt x="385268" y="537876"/>
                  <a:pt x="339423" y="502358"/>
                </a:cubicBezTo>
                <a:cubicBezTo>
                  <a:pt x="329089" y="528381"/>
                  <a:pt x="311900" y="551758"/>
                  <a:pt x="287927" y="566629"/>
                </a:cubicBezTo>
                <a:cubicBezTo>
                  <a:pt x="252789" y="588428"/>
                  <a:pt x="205539" y="584137"/>
                  <a:pt x="180390" y="547626"/>
                </a:cubicBezTo>
                <a:cubicBezTo>
                  <a:pt x="159711" y="517613"/>
                  <a:pt x="152365" y="477358"/>
                  <a:pt x="153946" y="438955"/>
                </a:cubicBezTo>
                <a:cubicBezTo>
                  <a:pt x="152847" y="439374"/>
                  <a:pt x="151724" y="439812"/>
                  <a:pt x="150625" y="440231"/>
                </a:cubicBezTo>
                <a:cubicBezTo>
                  <a:pt x="116421" y="452908"/>
                  <a:pt x="80085" y="468564"/>
                  <a:pt x="43671" y="450626"/>
                </a:cubicBezTo>
                <a:cubicBezTo>
                  <a:pt x="6217" y="432173"/>
                  <a:pt x="-7014" y="384803"/>
                  <a:pt x="3471" y="347372"/>
                </a:cubicBezTo>
                <a:cubicBezTo>
                  <a:pt x="8019" y="320055"/>
                  <a:pt x="21102" y="298438"/>
                  <a:pt x="44370" y="280139"/>
                </a:cubicBezTo>
                <a:cubicBezTo>
                  <a:pt x="55665" y="271253"/>
                  <a:pt x="68866" y="264334"/>
                  <a:pt x="82592" y="258704"/>
                </a:cubicBezTo>
                <a:cubicBezTo>
                  <a:pt x="77162" y="249882"/>
                  <a:pt x="72657" y="240211"/>
                  <a:pt x="69310" y="230666"/>
                </a:cubicBezTo>
                <a:cubicBezTo>
                  <a:pt x="61088" y="207329"/>
                  <a:pt x="58838" y="180795"/>
                  <a:pt x="65065" y="157038"/>
                </a:cubicBezTo>
                <a:cubicBezTo>
                  <a:pt x="81445" y="94395"/>
                  <a:pt x="144549" y="68283"/>
                  <a:pt x="203473" y="87452"/>
                </a:cubicBezTo>
                <a:cubicBezTo>
                  <a:pt x="215099" y="51367"/>
                  <a:pt x="235906" y="18876"/>
                  <a:pt x="273429" y="4807"/>
                </a:cubicBezTo>
                <a:cubicBezTo>
                  <a:pt x="298919" y="-4758"/>
                  <a:pt x="328279" y="21"/>
                  <a:pt x="349223" y="18513"/>
                </a:cubicBezTo>
                <a:cubicBezTo>
                  <a:pt x="368418" y="35440"/>
                  <a:pt x="375114" y="58506"/>
                  <a:pt x="374839" y="82043"/>
                </a:cubicBezTo>
                <a:cubicBezTo>
                  <a:pt x="398211" y="68039"/>
                  <a:pt x="424061" y="58664"/>
                  <a:pt x="451999" y="58620"/>
                </a:cubicBezTo>
                <a:cubicBezTo>
                  <a:pt x="480329" y="58587"/>
                  <a:pt x="510768" y="66779"/>
                  <a:pt x="532100" y="86922"/>
                </a:cubicBezTo>
                <a:cubicBezTo>
                  <a:pt x="556625" y="110086"/>
                  <a:pt x="565544" y="143135"/>
                  <a:pt x="555403" y="174606"/>
                </a:cubicBezTo>
                <a:cubicBezTo>
                  <a:pt x="547112" y="200360"/>
                  <a:pt x="528653" y="221969"/>
                  <a:pt x="506662" y="240003"/>
                </a:cubicBezTo>
                <a:cubicBezTo>
                  <a:pt x="533327" y="248174"/>
                  <a:pt x="559228" y="258961"/>
                  <a:pt x="583128" y="272405"/>
                </a:cubicBezTo>
                <a:cubicBezTo>
                  <a:pt x="615550" y="290623"/>
                  <a:pt x="636101" y="321072"/>
                  <a:pt x="627713" y="358938"/>
                </a:cubicBezTo>
                <a:cubicBezTo>
                  <a:pt x="619057" y="397997"/>
                  <a:pt x="584532" y="418996"/>
                  <a:pt x="547281" y="425126"/>
                </a:cubicBezTo>
                <a:cubicBezTo>
                  <a:pt x="539201" y="426452"/>
                  <a:pt x="531087" y="427448"/>
                  <a:pt x="522944" y="428115"/>
                </a:cubicBezTo>
                <a:cubicBezTo>
                  <a:pt x="538928" y="455328"/>
                  <a:pt x="549859" y="485282"/>
                  <a:pt x="554250" y="517251"/>
                </a:cubicBezTo>
                <a:close/>
                <a:moveTo>
                  <a:pt x="424322" y="317951"/>
                </a:moveTo>
                <a:cubicBezTo>
                  <a:pt x="417482" y="316969"/>
                  <a:pt x="410403" y="316262"/>
                  <a:pt x="403143" y="315794"/>
                </a:cubicBezTo>
                <a:cubicBezTo>
                  <a:pt x="406957" y="317972"/>
                  <a:pt x="410754" y="320241"/>
                  <a:pt x="414525" y="322525"/>
                </a:cubicBezTo>
                <a:cubicBezTo>
                  <a:pt x="419660" y="323823"/>
                  <a:pt x="425106" y="325069"/>
                  <a:pt x="431061" y="326328"/>
                </a:cubicBezTo>
                <a:cubicBezTo>
                  <a:pt x="454904" y="331349"/>
                  <a:pt x="470017" y="333216"/>
                  <a:pt x="490456" y="333486"/>
                </a:cubicBezTo>
                <a:cubicBezTo>
                  <a:pt x="490368" y="333467"/>
                  <a:pt x="490287" y="333404"/>
                  <a:pt x="490197" y="333387"/>
                </a:cubicBezTo>
                <a:cubicBezTo>
                  <a:pt x="490967" y="333731"/>
                  <a:pt x="478549" y="329720"/>
                  <a:pt x="477074" y="329297"/>
                </a:cubicBezTo>
                <a:cubicBezTo>
                  <a:pt x="472365" y="327950"/>
                  <a:pt x="467594" y="326682"/>
                  <a:pt x="462834" y="325485"/>
                </a:cubicBezTo>
                <a:cubicBezTo>
                  <a:pt x="450141" y="322318"/>
                  <a:pt x="437280" y="319810"/>
                  <a:pt x="424322" y="317951"/>
                </a:cubicBezTo>
                <a:close/>
                <a:moveTo>
                  <a:pt x="414010" y="165163"/>
                </a:moveTo>
                <a:cubicBezTo>
                  <a:pt x="410172" y="167602"/>
                  <a:pt x="406416" y="170220"/>
                  <a:pt x="402717" y="172917"/>
                </a:cubicBezTo>
                <a:cubicBezTo>
                  <a:pt x="398391" y="176109"/>
                  <a:pt x="394175" y="179463"/>
                  <a:pt x="390075" y="182933"/>
                </a:cubicBezTo>
                <a:cubicBezTo>
                  <a:pt x="389506" y="183508"/>
                  <a:pt x="384285" y="188271"/>
                  <a:pt x="383521" y="189013"/>
                </a:cubicBezTo>
                <a:cubicBezTo>
                  <a:pt x="374864" y="197429"/>
                  <a:pt x="366594" y="206250"/>
                  <a:pt x="358533" y="215321"/>
                </a:cubicBezTo>
                <a:cubicBezTo>
                  <a:pt x="377526" y="208288"/>
                  <a:pt x="395792" y="199556"/>
                  <a:pt x="412594" y="189226"/>
                </a:cubicBezTo>
                <a:cubicBezTo>
                  <a:pt x="423527" y="182531"/>
                  <a:pt x="434105" y="175253"/>
                  <a:pt x="444258" y="167401"/>
                </a:cubicBezTo>
                <a:cubicBezTo>
                  <a:pt x="447832" y="164631"/>
                  <a:pt x="451452" y="161870"/>
                  <a:pt x="454900" y="158912"/>
                </a:cubicBezTo>
                <a:cubicBezTo>
                  <a:pt x="453078" y="160359"/>
                  <a:pt x="457577" y="155610"/>
                  <a:pt x="460569" y="152487"/>
                </a:cubicBezTo>
                <a:cubicBezTo>
                  <a:pt x="456725" y="151966"/>
                  <a:pt x="452712" y="151480"/>
                  <a:pt x="454553" y="151307"/>
                </a:cubicBezTo>
                <a:cubicBezTo>
                  <a:pt x="451785" y="151356"/>
                  <a:pt x="449020" y="151521"/>
                  <a:pt x="446238" y="151775"/>
                </a:cubicBezTo>
                <a:cubicBezTo>
                  <a:pt x="448862" y="151742"/>
                  <a:pt x="436614" y="154168"/>
                  <a:pt x="434905" y="154760"/>
                </a:cubicBezTo>
                <a:cubicBezTo>
                  <a:pt x="431539" y="155910"/>
                  <a:pt x="428237" y="157211"/>
                  <a:pt x="425026" y="158648"/>
                </a:cubicBezTo>
                <a:cubicBezTo>
                  <a:pt x="425736" y="158564"/>
                  <a:pt x="415225" y="164353"/>
                  <a:pt x="414061" y="165129"/>
                </a:cubicBezTo>
                <a:close/>
                <a:moveTo>
                  <a:pt x="161612" y="188387"/>
                </a:moveTo>
                <a:cubicBezTo>
                  <a:pt x="161978" y="190288"/>
                  <a:pt x="162500" y="193331"/>
                  <a:pt x="162780" y="194198"/>
                </a:cubicBezTo>
                <a:cubicBezTo>
                  <a:pt x="163561" y="196601"/>
                  <a:pt x="164475" y="198917"/>
                  <a:pt x="165433" y="201243"/>
                </a:cubicBezTo>
                <a:cubicBezTo>
                  <a:pt x="165851" y="201861"/>
                  <a:pt x="166580" y="203053"/>
                  <a:pt x="167798" y="204854"/>
                </a:cubicBezTo>
                <a:cubicBezTo>
                  <a:pt x="168526" y="205929"/>
                  <a:pt x="169052" y="206708"/>
                  <a:pt x="169488" y="207353"/>
                </a:cubicBezTo>
                <a:cubicBezTo>
                  <a:pt x="170210" y="207965"/>
                  <a:pt x="171030" y="208667"/>
                  <a:pt x="171804" y="209360"/>
                </a:cubicBezTo>
                <a:cubicBezTo>
                  <a:pt x="175135" y="210144"/>
                  <a:pt x="178396" y="211052"/>
                  <a:pt x="181734" y="211676"/>
                </a:cubicBezTo>
                <a:cubicBezTo>
                  <a:pt x="185473" y="212383"/>
                  <a:pt x="189178" y="213152"/>
                  <a:pt x="192908" y="213904"/>
                </a:cubicBezTo>
                <a:cubicBezTo>
                  <a:pt x="192780" y="212976"/>
                  <a:pt x="192678" y="212031"/>
                  <a:pt x="192550" y="211103"/>
                </a:cubicBezTo>
                <a:cubicBezTo>
                  <a:pt x="191947" y="209476"/>
                  <a:pt x="191249" y="207874"/>
                  <a:pt x="190595" y="206283"/>
                </a:cubicBezTo>
                <a:cubicBezTo>
                  <a:pt x="191062" y="207882"/>
                  <a:pt x="185363" y="196901"/>
                  <a:pt x="185200" y="196658"/>
                </a:cubicBezTo>
                <a:cubicBezTo>
                  <a:pt x="183509" y="194158"/>
                  <a:pt x="176329" y="187399"/>
                  <a:pt x="179273" y="189766"/>
                </a:cubicBezTo>
                <a:cubicBezTo>
                  <a:pt x="177390" y="188174"/>
                  <a:pt x="175525" y="186608"/>
                  <a:pt x="173696" y="184980"/>
                </a:cubicBezTo>
                <a:cubicBezTo>
                  <a:pt x="173634" y="184944"/>
                  <a:pt x="173597" y="184891"/>
                  <a:pt x="173560" y="184836"/>
                </a:cubicBezTo>
                <a:cubicBezTo>
                  <a:pt x="173059" y="184663"/>
                  <a:pt x="172434" y="184418"/>
                  <a:pt x="171593" y="184081"/>
                </a:cubicBezTo>
                <a:cubicBezTo>
                  <a:pt x="167661" y="182410"/>
                  <a:pt x="159361" y="181426"/>
                  <a:pt x="167461" y="182114"/>
                </a:cubicBezTo>
                <a:cubicBezTo>
                  <a:pt x="166801" y="182047"/>
                  <a:pt x="163809" y="181817"/>
                  <a:pt x="161632" y="181551"/>
                </a:cubicBezTo>
                <a:cubicBezTo>
                  <a:pt x="161575" y="181862"/>
                  <a:pt x="161498" y="182146"/>
                  <a:pt x="161379" y="182538"/>
                </a:cubicBezTo>
                <a:cubicBezTo>
                  <a:pt x="161329" y="182689"/>
                  <a:pt x="161311" y="182779"/>
                  <a:pt x="161268" y="182885"/>
                </a:cubicBezTo>
                <a:cubicBezTo>
                  <a:pt x="161423" y="183795"/>
                  <a:pt x="161565" y="186274"/>
                  <a:pt x="161631" y="188413"/>
                </a:cubicBezTo>
                <a:close/>
              </a:path>
            </a:pathLst>
          </a:custGeom>
          <a:solidFill>
            <a:schemeClr val="accent1"/>
          </a:solidFill>
          <a:ln w="1255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7" name="@svg_12-3713&amp;2995"/>
          <p:cNvSpPr/>
          <p:nvPr>
            <p:custDataLst>
              <p:tags r:id="rId15"/>
            </p:custDataLst>
          </p:nvPr>
        </p:nvSpPr>
        <p:spPr>
          <a:xfrm>
            <a:off x="3122070" y="1210814"/>
            <a:ext cx="151243" cy="163342"/>
          </a:xfrm>
          <a:custGeom>
            <a:avLst/>
            <a:gdLst>
              <a:gd name="connsiteX0" fmla="*/ 140784 w 142546"/>
              <a:gd name="connsiteY0" fmla="*/ 107184 h 153889"/>
              <a:gd name="connsiteX1" fmla="*/ 110989 w 142546"/>
              <a:gd name="connsiteY1" fmla="*/ 144770 h 153889"/>
              <a:gd name="connsiteX2" fmla="*/ 6431 w 142546"/>
              <a:gd name="connsiteY2" fmla="*/ 104099 h 153889"/>
              <a:gd name="connsiteX3" fmla="*/ 31974 w 142546"/>
              <a:gd name="connsiteY3" fmla="*/ 7815 h 153889"/>
              <a:gd name="connsiteX4" fmla="*/ 91970 w 142546"/>
              <a:gd name="connsiteY4" fmla="*/ 13437 h 153889"/>
              <a:gd name="connsiteX5" fmla="*/ 122656 w 142546"/>
              <a:gd name="connsiteY5" fmla="*/ 41234 h 153889"/>
              <a:gd name="connsiteX6" fmla="*/ 140542 w 142546"/>
              <a:gd name="connsiteY6" fmla="*/ 79205 h 153889"/>
              <a:gd name="connsiteX7" fmla="*/ 140761 w 142546"/>
              <a:gd name="connsiteY7" fmla="*/ 107201 h 15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46" h="153889">
                <a:moveTo>
                  <a:pt x="140784" y="107184"/>
                </a:moveTo>
                <a:cubicBezTo>
                  <a:pt x="135804" y="124302"/>
                  <a:pt x="125755" y="136256"/>
                  <a:pt x="110989" y="144770"/>
                </a:cubicBezTo>
                <a:cubicBezTo>
                  <a:pt x="73265" y="166596"/>
                  <a:pt x="24646" y="147759"/>
                  <a:pt x="6431" y="104099"/>
                </a:cubicBezTo>
                <a:cubicBezTo>
                  <a:pt x="-8403" y="68586"/>
                  <a:pt x="3378" y="28221"/>
                  <a:pt x="31974" y="7815"/>
                </a:cubicBezTo>
                <a:cubicBezTo>
                  <a:pt x="49473" y="-4672"/>
                  <a:pt x="75199" y="-1758"/>
                  <a:pt x="91970" y="13437"/>
                </a:cubicBezTo>
                <a:cubicBezTo>
                  <a:pt x="102191" y="22708"/>
                  <a:pt x="112435" y="31962"/>
                  <a:pt x="122656" y="41234"/>
                </a:cubicBezTo>
                <a:cubicBezTo>
                  <a:pt x="134292" y="51809"/>
                  <a:pt x="139964" y="65569"/>
                  <a:pt x="140542" y="79205"/>
                </a:cubicBezTo>
                <a:cubicBezTo>
                  <a:pt x="142984" y="88617"/>
                  <a:pt x="143355" y="98260"/>
                  <a:pt x="140761" y="107201"/>
                </a:cubicBezTo>
                <a:close/>
              </a:path>
            </a:pathLst>
          </a:custGeom>
          <a:solidFill>
            <a:srgbClr val="FFFBF2"/>
          </a:solidFill>
          <a:ln w="1159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8" name="@svg_07-3713&amp;2980"/>
          <p:cNvSpPr/>
          <p:nvPr>
            <p:custDataLst>
              <p:tags r:id="rId16"/>
            </p:custDataLst>
          </p:nvPr>
        </p:nvSpPr>
        <p:spPr>
          <a:xfrm>
            <a:off x="8437345" y="1132168"/>
            <a:ext cx="2578991" cy="2466466"/>
          </a:xfrm>
          <a:custGeom>
            <a:avLst/>
            <a:gdLst>
              <a:gd name="connsiteX0" fmla="*/ 2247629 w 2430338"/>
              <a:gd name="connsiteY0" fmla="*/ 356932 h 2324099"/>
              <a:gd name="connsiteX1" fmla="*/ 2320368 w 2430338"/>
              <a:gd name="connsiteY1" fmla="*/ 585897 h 2324099"/>
              <a:gd name="connsiteX2" fmla="*/ 2320267 w 2430338"/>
              <a:gd name="connsiteY2" fmla="*/ 586155 h 2324099"/>
              <a:gd name="connsiteX3" fmla="*/ 2332882 w 2430338"/>
              <a:gd name="connsiteY3" fmla="*/ 770791 h 2324099"/>
              <a:gd name="connsiteX4" fmla="*/ 2327722 w 2430338"/>
              <a:gd name="connsiteY4" fmla="*/ 969176 h 2324099"/>
              <a:gd name="connsiteX5" fmla="*/ 2326289 w 2430338"/>
              <a:gd name="connsiteY5" fmla="*/ 994005 h 2324099"/>
              <a:gd name="connsiteX6" fmla="*/ 2322460 w 2430338"/>
              <a:gd name="connsiteY6" fmla="*/ 1099848 h 2324099"/>
              <a:gd name="connsiteX7" fmla="*/ 2321053 w 2430338"/>
              <a:gd name="connsiteY7" fmla="*/ 1137971 h 2324099"/>
              <a:gd name="connsiteX8" fmla="*/ 2320267 w 2430338"/>
              <a:gd name="connsiteY8" fmla="*/ 1152271 h 2324099"/>
              <a:gd name="connsiteX9" fmla="*/ 2318936 w 2430338"/>
              <a:gd name="connsiteY9" fmla="*/ 1161908 h 2324099"/>
              <a:gd name="connsiteX10" fmla="*/ 2314625 w 2430338"/>
              <a:gd name="connsiteY10" fmla="*/ 1195315 h 2324099"/>
              <a:gd name="connsiteX11" fmla="*/ 2310517 w 2430338"/>
              <a:gd name="connsiteY11" fmla="*/ 1229492 h 2324099"/>
              <a:gd name="connsiteX12" fmla="*/ 2310897 w 2430338"/>
              <a:gd name="connsiteY12" fmla="*/ 1240286 h 2324099"/>
              <a:gd name="connsiteX13" fmla="*/ 2313217 w 2430338"/>
              <a:gd name="connsiteY13" fmla="*/ 1252501 h 2324099"/>
              <a:gd name="connsiteX14" fmla="*/ 2309084 w 2430338"/>
              <a:gd name="connsiteY14" fmla="*/ 1268938 h 2324099"/>
              <a:gd name="connsiteX15" fmla="*/ 2308792 w 2430338"/>
              <a:gd name="connsiteY15" fmla="*/ 1273048 h 2324099"/>
              <a:gd name="connsiteX16" fmla="*/ 2306586 w 2430338"/>
              <a:gd name="connsiteY16" fmla="*/ 1332471 h 2324099"/>
              <a:gd name="connsiteX17" fmla="*/ 2304875 w 2430338"/>
              <a:gd name="connsiteY17" fmla="*/ 1344232 h 2324099"/>
              <a:gd name="connsiteX18" fmla="*/ 2200501 w 2430338"/>
              <a:gd name="connsiteY18" fmla="*/ 1637309 h 2324099"/>
              <a:gd name="connsiteX19" fmla="*/ 2095456 w 2430338"/>
              <a:gd name="connsiteY19" fmla="*/ 1736890 h 2324099"/>
              <a:gd name="connsiteX20" fmla="*/ 1907629 w 2430338"/>
              <a:gd name="connsiteY20" fmla="*/ 1800619 h 2324099"/>
              <a:gd name="connsiteX21" fmla="*/ 1816341 w 2430338"/>
              <a:gd name="connsiteY21" fmla="*/ 1812950 h 2324099"/>
              <a:gd name="connsiteX22" fmla="*/ 1760528 w 2430338"/>
              <a:gd name="connsiteY22" fmla="*/ 1815274 h 2324099"/>
              <a:gd name="connsiteX23" fmla="*/ 1696194 w 2430338"/>
              <a:gd name="connsiteY23" fmla="*/ 1814246 h 2324099"/>
              <a:gd name="connsiteX24" fmla="*/ 1679750 w 2430338"/>
              <a:gd name="connsiteY24" fmla="*/ 1827606 h 2324099"/>
              <a:gd name="connsiteX25" fmla="*/ 1627855 w 2430338"/>
              <a:gd name="connsiteY25" fmla="*/ 1990522 h 2324099"/>
              <a:gd name="connsiteX26" fmla="*/ 1588563 w 2430338"/>
              <a:gd name="connsiteY26" fmla="*/ 2156790 h 2324099"/>
              <a:gd name="connsiteX27" fmla="*/ 1578179 w 2430338"/>
              <a:gd name="connsiteY27" fmla="*/ 2212353 h 2324099"/>
              <a:gd name="connsiteX28" fmla="*/ 1572891 w 2430338"/>
              <a:gd name="connsiteY28" fmla="*/ 2241982 h 2324099"/>
              <a:gd name="connsiteX29" fmla="*/ 1571383 w 2430338"/>
              <a:gd name="connsiteY29" fmla="*/ 2250389 h 2324099"/>
              <a:gd name="connsiteX30" fmla="*/ 1556548 w 2430338"/>
              <a:gd name="connsiteY30" fmla="*/ 2306091 h 2324099"/>
              <a:gd name="connsiteX31" fmla="*/ 1538379 w 2430338"/>
              <a:gd name="connsiteY31" fmla="*/ 2323567 h 2324099"/>
              <a:gd name="connsiteX32" fmla="*/ 1537517 w 2430338"/>
              <a:gd name="connsiteY32" fmla="*/ 2323833 h 2324099"/>
              <a:gd name="connsiteX33" fmla="*/ 1536274 w 2430338"/>
              <a:gd name="connsiteY33" fmla="*/ 2324075 h 2324099"/>
              <a:gd name="connsiteX34" fmla="*/ 1520274 w 2430338"/>
              <a:gd name="connsiteY34" fmla="*/ 2322195 h 2324099"/>
              <a:gd name="connsiteX35" fmla="*/ 1494992 w 2430338"/>
              <a:gd name="connsiteY35" fmla="*/ 2317140 h 2324099"/>
              <a:gd name="connsiteX36" fmla="*/ 1479980 w 2430338"/>
              <a:gd name="connsiteY36" fmla="*/ 2304288 h 2324099"/>
              <a:gd name="connsiteX37" fmla="*/ 1436871 w 2430338"/>
              <a:gd name="connsiteY37" fmla="*/ 2224367 h 2324099"/>
              <a:gd name="connsiteX38" fmla="*/ 1424167 w 2430338"/>
              <a:gd name="connsiteY38" fmla="*/ 2190394 h 2324099"/>
              <a:gd name="connsiteX39" fmla="*/ 1398543 w 2430338"/>
              <a:gd name="connsiteY39" fmla="*/ 2124926 h 2324099"/>
              <a:gd name="connsiteX40" fmla="*/ 1293776 w 2430338"/>
              <a:gd name="connsiteY40" fmla="*/ 1951469 h 2324099"/>
              <a:gd name="connsiteX41" fmla="*/ 1287754 w 2430338"/>
              <a:gd name="connsiteY41" fmla="*/ 1944586 h 2324099"/>
              <a:gd name="connsiteX42" fmla="*/ 1281744 w 2430338"/>
              <a:gd name="connsiteY42" fmla="*/ 1937715 h 2324099"/>
              <a:gd name="connsiteX43" fmla="*/ 1267209 w 2430338"/>
              <a:gd name="connsiteY43" fmla="*/ 1932838 h 2324099"/>
              <a:gd name="connsiteX44" fmla="*/ 1193225 w 2430338"/>
              <a:gd name="connsiteY44" fmla="*/ 1948637 h 2324099"/>
              <a:gd name="connsiteX45" fmla="*/ 1092097 w 2430338"/>
              <a:gd name="connsiteY45" fmla="*/ 1956473 h 2324099"/>
              <a:gd name="connsiteX46" fmla="*/ 1063859 w 2430338"/>
              <a:gd name="connsiteY46" fmla="*/ 1957807 h 2324099"/>
              <a:gd name="connsiteX47" fmla="*/ 1012092 w 2430338"/>
              <a:gd name="connsiteY47" fmla="*/ 1959432 h 2324099"/>
              <a:gd name="connsiteX48" fmla="*/ 1002795 w 2430338"/>
              <a:gd name="connsiteY48" fmla="*/ 1959420 h 2324099"/>
              <a:gd name="connsiteX49" fmla="*/ 976630 w 2430338"/>
              <a:gd name="connsiteY49" fmla="*/ 1958530 h 2324099"/>
              <a:gd name="connsiteX50" fmla="*/ 952317 w 2430338"/>
              <a:gd name="connsiteY50" fmla="*/ 1958238 h 2324099"/>
              <a:gd name="connsiteX51" fmla="*/ 942028 w 2430338"/>
              <a:gd name="connsiteY51" fmla="*/ 1958530 h 2324099"/>
              <a:gd name="connsiteX52" fmla="*/ 626025 w 2430338"/>
              <a:gd name="connsiteY52" fmla="*/ 1947608 h 2324099"/>
              <a:gd name="connsiteX53" fmla="*/ 469361 w 2430338"/>
              <a:gd name="connsiteY53" fmla="*/ 1917421 h 2324099"/>
              <a:gd name="connsiteX54" fmla="*/ 464569 w 2430338"/>
              <a:gd name="connsiteY54" fmla="*/ 1916138 h 2324099"/>
              <a:gd name="connsiteX55" fmla="*/ 364218 w 2430338"/>
              <a:gd name="connsiteY55" fmla="*/ 1886445 h 2324099"/>
              <a:gd name="connsiteX56" fmla="*/ 239096 w 2430338"/>
              <a:gd name="connsiteY56" fmla="*/ 1812442 h 2324099"/>
              <a:gd name="connsiteX57" fmla="*/ 221347 w 2430338"/>
              <a:gd name="connsiteY57" fmla="*/ 1798130 h 2324099"/>
              <a:gd name="connsiteX58" fmla="*/ 168937 w 2430338"/>
              <a:gd name="connsiteY58" fmla="*/ 1754746 h 2324099"/>
              <a:gd name="connsiteX59" fmla="*/ 59397 w 2430338"/>
              <a:gd name="connsiteY59" fmla="*/ 1561249 h 2324099"/>
              <a:gd name="connsiteX60" fmla="*/ 7686 w 2430338"/>
              <a:gd name="connsiteY60" fmla="*/ 1237459 h 2324099"/>
              <a:gd name="connsiteX61" fmla="*/ 39 w 2430338"/>
              <a:gd name="connsiteY61" fmla="*/ 1058990 h 2324099"/>
              <a:gd name="connsiteX62" fmla="*/ 15428 w 2430338"/>
              <a:gd name="connsiteY62" fmla="*/ 848911 h 2324099"/>
              <a:gd name="connsiteX63" fmla="*/ 63220 w 2430338"/>
              <a:gd name="connsiteY63" fmla="*/ 593221 h 2324099"/>
              <a:gd name="connsiteX64" fmla="*/ 113307 w 2430338"/>
              <a:gd name="connsiteY64" fmla="*/ 458180 h 2324099"/>
              <a:gd name="connsiteX65" fmla="*/ 167025 w 2430338"/>
              <a:gd name="connsiteY65" fmla="*/ 386227 h 2324099"/>
              <a:gd name="connsiteX66" fmla="*/ 312506 w 2430338"/>
              <a:gd name="connsiteY66" fmla="*/ 247717 h 2324099"/>
              <a:gd name="connsiteX67" fmla="*/ 488765 w 2430338"/>
              <a:gd name="connsiteY67" fmla="*/ 142871 h 2324099"/>
              <a:gd name="connsiteX68" fmla="*/ 722565 w 2430338"/>
              <a:gd name="connsiteY68" fmla="*/ 61796 h 2324099"/>
              <a:gd name="connsiteX69" fmla="*/ 849407 w 2430338"/>
              <a:gd name="connsiteY69" fmla="*/ 43422 h 2324099"/>
              <a:gd name="connsiteX70" fmla="*/ 1023849 w 2430338"/>
              <a:gd name="connsiteY70" fmla="*/ 25434 h 2324099"/>
              <a:gd name="connsiteX71" fmla="*/ 1218556 w 2430338"/>
              <a:gd name="connsiteY71" fmla="*/ 6160 h 2324099"/>
              <a:gd name="connsiteX72" fmla="*/ 1292508 w 2430338"/>
              <a:gd name="connsiteY72" fmla="*/ 2534 h 2324099"/>
              <a:gd name="connsiteX73" fmla="*/ 1327135 w 2430338"/>
              <a:gd name="connsiteY73" fmla="*/ 507 h 2324099"/>
              <a:gd name="connsiteX74" fmla="*/ 1528540 w 2430338"/>
              <a:gd name="connsiteY74" fmla="*/ 9887 h 2324099"/>
              <a:gd name="connsiteX75" fmla="*/ 1729933 w 2430338"/>
              <a:gd name="connsiteY75" fmla="*/ 39567 h 2324099"/>
              <a:gd name="connsiteX76" fmla="*/ 1763038 w 2430338"/>
              <a:gd name="connsiteY76" fmla="*/ 45729 h 2324099"/>
              <a:gd name="connsiteX77" fmla="*/ 1872838 w 2430338"/>
              <a:gd name="connsiteY77" fmla="*/ 68991 h 2324099"/>
              <a:gd name="connsiteX78" fmla="*/ 2038869 w 2430338"/>
              <a:gd name="connsiteY78" fmla="*/ 128609 h 2324099"/>
              <a:gd name="connsiteX79" fmla="*/ 2153754 w 2430338"/>
              <a:gd name="connsiteY79" fmla="*/ 219065 h 2324099"/>
              <a:gd name="connsiteX80" fmla="*/ 2247629 w 2430338"/>
              <a:gd name="connsiteY80" fmla="*/ 356932 h 2324099"/>
              <a:gd name="connsiteX81" fmla="*/ 340035 w 2430338"/>
              <a:gd name="connsiteY81" fmla="*/ 359951 h 2324099"/>
              <a:gd name="connsiteX82" fmla="*/ 351791 w 2430338"/>
              <a:gd name="connsiteY82" fmla="*/ 349608 h 2324099"/>
              <a:gd name="connsiteX83" fmla="*/ 351791 w 2430338"/>
              <a:gd name="connsiteY83" fmla="*/ 349480 h 2324099"/>
              <a:gd name="connsiteX84" fmla="*/ 329712 w 2430338"/>
              <a:gd name="connsiteY84" fmla="*/ 365670 h 2324099"/>
              <a:gd name="connsiteX85" fmla="*/ 328514 w 2430338"/>
              <a:gd name="connsiteY85" fmla="*/ 369156 h 2324099"/>
              <a:gd name="connsiteX86" fmla="*/ 328278 w 2430338"/>
              <a:gd name="connsiteY86" fmla="*/ 370295 h 2324099"/>
              <a:gd name="connsiteX87" fmla="*/ 340035 w 2430338"/>
              <a:gd name="connsiteY87" fmla="*/ 359951 h 2324099"/>
              <a:gd name="connsiteX88" fmla="*/ 326788 w 2430338"/>
              <a:gd name="connsiteY88" fmla="*/ 371721 h 2324099"/>
              <a:gd name="connsiteX89" fmla="*/ 327895 w 2430338"/>
              <a:gd name="connsiteY89" fmla="*/ 370680 h 2324099"/>
              <a:gd name="connsiteX90" fmla="*/ 318634 w 2430338"/>
              <a:gd name="connsiteY90" fmla="*/ 375578 h 2324099"/>
              <a:gd name="connsiteX91" fmla="*/ 318241 w 2430338"/>
              <a:gd name="connsiteY91" fmla="*/ 376076 h 2324099"/>
              <a:gd name="connsiteX92" fmla="*/ 326788 w 2430338"/>
              <a:gd name="connsiteY92" fmla="*/ 371721 h 2324099"/>
              <a:gd name="connsiteX93" fmla="*/ 262463 w 2430338"/>
              <a:gd name="connsiteY93" fmla="*/ 322440 h 2324099"/>
              <a:gd name="connsiteX94" fmla="*/ 264140 w 2430338"/>
              <a:gd name="connsiteY94" fmla="*/ 320056 h 2324099"/>
              <a:gd name="connsiteX95" fmla="*/ 260577 w 2430338"/>
              <a:gd name="connsiteY95" fmla="*/ 322579 h 2324099"/>
              <a:gd name="connsiteX96" fmla="*/ 251237 w 2430338"/>
              <a:gd name="connsiteY96" fmla="*/ 332262 h 2324099"/>
              <a:gd name="connsiteX97" fmla="*/ 262463 w 2430338"/>
              <a:gd name="connsiteY97" fmla="*/ 322440 h 2324099"/>
              <a:gd name="connsiteX98" fmla="*/ 231641 w 2430338"/>
              <a:gd name="connsiteY98" fmla="*/ 349223 h 2324099"/>
              <a:gd name="connsiteX99" fmla="*/ 149343 w 2430338"/>
              <a:gd name="connsiteY99" fmla="*/ 437493 h 2324099"/>
              <a:gd name="connsiteX100" fmla="*/ 149247 w 2430338"/>
              <a:gd name="connsiteY100" fmla="*/ 437365 h 2324099"/>
              <a:gd name="connsiteX101" fmla="*/ 136152 w 2430338"/>
              <a:gd name="connsiteY101" fmla="*/ 459979 h 2324099"/>
              <a:gd name="connsiteX102" fmla="*/ 151717 w 2430338"/>
              <a:gd name="connsiteY102" fmla="*/ 441754 h 2324099"/>
              <a:gd name="connsiteX103" fmla="*/ 158901 w 2430338"/>
              <a:gd name="connsiteY103" fmla="*/ 432996 h 2324099"/>
              <a:gd name="connsiteX104" fmla="*/ 243685 w 2430338"/>
              <a:gd name="connsiteY104" fmla="*/ 341771 h 2324099"/>
              <a:gd name="connsiteX105" fmla="*/ 245782 w 2430338"/>
              <a:gd name="connsiteY105" fmla="*/ 339974 h 2324099"/>
              <a:gd name="connsiteX106" fmla="*/ 250662 w 2430338"/>
              <a:gd name="connsiteY106" fmla="*/ 332647 h 2324099"/>
              <a:gd name="connsiteX107" fmla="*/ 236345 w 2430338"/>
              <a:gd name="connsiteY107" fmla="*/ 344380 h 2324099"/>
              <a:gd name="connsiteX108" fmla="*/ 231641 w 2430338"/>
              <a:gd name="connsiteY108" fmla="*/ 349223 h 2324099"/>
              <a:gd name="connsiteX109" fmla="*/ 252096 w 2430338"/>
              <a:gd name="connsiteY109" fmla="*/ 1755267 h 2324099"/>
              <a:gd name="connsiteX110" fmla="*/ 336498 w 2430338"/>
              <a:gd name="connsiteY110" fmla="*/ 1812950 h 2324099"/>
              <a:gd name="connsiteX111" fmla="*/ 336498 w 2430338"/>
              <a:gd name="connsiteY111" fmla="*/ 1812823 h 2324099"/>
              <a:gd name="connsiteX112" fmla="*/ 423481 w 2430338"/>
              <a:gd name="connsiteY112" fmla="*/ 1839290 h 2324099"/>
              <a:gd name="connsiteX113" fmla="*/ 406994 w 2430338"/>
              <a:gd name="connsiteY113" fmla="*/ 1826527 h 2324099"/>
              <a:gd name="connsiteX114" fmla="*/ 372629 w 2430338"/>
              <a:gd name="connsiteY114" fmla="*/ 1799463 h 2324099"/>
              <a:gd name="connsiteX115" fmla="*/ 346184 w 2430338"/>
              <a:gd name="connsiteY115" fmla="*/ 1777174 h 2324099"/>
              <a:gd name="connsiteX116" fmla="*/ 270161 w 2430338"/>
              <a:gd name="connsiteY116" fmla="*/ 1718005 h 2324099"/>
              <a:gd name="connsiteX117" fmla="*/ 266767 w 2430338"/>
              <a:gd name="connsiteY117" fmla="*/ 1715338 h 2324099"/>
              <a:gd name="connsiteX118" fmla="*/ 263853 w 2430338"/>
              <a:gd name="connsiteY118" fmla="*/ 1712989 h 2324099"/>
              <a:gd name="connsiteX119" fmla="*/ 243909 w 2430338"/>
              <a:gd name="connsiteY119" fmla="*/ 1695336 h 2324099"/>
              <a:gd name="connsiteX120" fmla="*/ 224281 w 2430338"/>
              <a:gd name="connsiteY120" fmla="*/ 1677911 h 2324099"/>
              <a:gd name="connsiteX121" fmla="*/ 151637 w 2430338"/>
              <a:gd name="connsiteY121" fmla="*/ 1615084 h 2324099"/>
              <a:gd name="connsiteX122" fmla="*/ 150577 w 2430338"/>
              <a:gd name="connsiteY122" fmla="*/ 1613954 h 2324099"/>
              <a:gd name="connsiteX123" fmla="*/ 145519 w 2430338"/>
              <a:gd name="connsiteY123" fmla="*/ 1611363 h 2324099"/>
              <a:gd name="connsiteX124" fmla="*/ 156066 w 2430338"/>
              <a:gd name="connsiteY124" fmla="*/ 1642872 h 2324099"/>
              <a:gd name="connsiteX125" fmla="*/ 159761 w 2430338"/>
              <a:gd name="connsiteY125" fmla="*/ 1650670 h 2324099"/>
              <a:gd name="connsiteX126" fmla="*/ 204877 w 2430338"/>
              <a:gd name="connsiteY126" fmla="*/ 1715173 h 2324099"/>
              <a:gd name="connsiteX127" fmla="*/ 246254 w 2430338"/>
              <a:gd name="connsiteY127" fmla="*/ 1750492 h 2324099"/>
              <a:gd name="connsiteX128" fmla="*/ 252096 w 2430338"/>
              <a:gd name="connsiteY128" fmla="*/ 1755267 h 2324099"/>
              <a:gd name="connsiteX129" fmla="*/ 739101 w 2430338"/>
              <a:gd name="connsiteY129" fmla="*/ 182189 h 2324099"/>
              <a:gd name="connsiteX130" fmla="*/ 676207 w 2430338"/>
              <a:gd name="connsiteY130" fmla="*/ 198249 h 2324099"/>
              <a:gd name="connsiteX131" fmla="*/ 676302 w 2430338"/>
              <a:gd name="connsiteY131" fmla="*/ 198378 h 2324099"/>
              <a:gd name="connsiteX132" fmla="*/ 674556 w 2430338"/>
              <a:gd name="connsiteY132" fmla="*/ 198838 h 2324099"/>
              <a:gd name="connsiteX133" fmla="*/ 667891 w 2430338"/>
              <a:gd name="connsiteY133" fmla="*/ 203517 h 2324099"/>
              <a:gd name="connsiteX134" fmla="*/ 731661 w 2430338"/>
              <a:gd name="connsiteY134" fmla="*/ 193724 h 2324099"/>
              <a:gd name="connsiteX135" fmla="*/ 744359 w 2430338"/>
              <a:gd name="connsiteY135" fmla="*/ 190412 h 2324099"/>
              <a:gd name="connsiteX136" fmla="*/ 746366 w 2430338"/>
              <a:gd name="connsiteY136" fmla="*/ 189641 h 2324099"/>
              <a:gd name="connsiteX137" fmla="*/ 748660 w 2430338"/>
              <a:gd name="connsiteY137" fmla="*/ 183987 h 2324099"/>
              <a:gd name="connsiteX138" fmla="*/ 745410 w 2430338"/>
              <a:gd name="connsiteY138" fmla="*/ 181418 h 2324099"/>
              <a:gd name="connsiteX139" fmla="*/ 739101 w 2430338"/>
              <a:gd name="connsiteY139" fmla="*/ 182189 h 2324099"/>
              <a:gd name="connsiteX140" fmla="*/ 520439 w 2430338"/>
              <a:gd name="connsiteY140" fmla="*/ 235859 h 2324099"/>
              <a:gd name="connsiteX141" fmla="*/ 513522 w 2430338"/>
              <a:gd name="connsiteY141" fmla="*/ 238851 h 2324099"/>
              <a:gd name="connsiteX142" fmla="*/ 513522 w 2430338"/>
              <a:gd name="connsiteY142" fmla="*/ 238723 h 2324099"/>
              <a:gd name="connsiteX143" fmla="*/ 512749 w 2430338"/>
              <a:gd name="connsiteY143" fmla="*/ 239075 h 2324099"/>
              <a:gd name="connsiteX144" fmla="*/ 507213 w 2430338"/>
              <a:gd name="connsiteY144" fmla="*/ 243606 h 2324099"/>
              <a:gd name="connsiteX145" fmla="*/ 508058 w 2430338"/>
              <a:gd name="connsiteY145" fmla="*/ 243709 h 2324099"/>
              <a:gd name="connsiteX146" fmla="*/ 510462 w 2430338"/>
              <a:gd name="connsiteY146" fmla="*/ 243735 h 2324099"/>
              <a:gd name="connsiteX147" fmla="*/ 510463 w 2430338"/>
              <a:gd name="connsiteY147" fmla="*/ 243733 h 2324099"/>
              <a:gd name="connsiteX148" fmla="*/ 576129 w 2430338"/>
              <a:gd name="connsiteY148" fmla="*/ 224204 h 2324099"/>
              <a:gd name="connsiteX149" fmla="*/ 579253 w 2430338"/>
              <a:gd name="connsiteY149" fmla="*/ 222979 h 2324099"/>
              <a:gd name="connsiteX150" fmla="*/ 580143 w 2430338"/>
              <a:gd name="connsiteY150" fmla="*/ 222534 h 2324099"/>
              <a:gd name="connsiteX151" fmla="*/ 582055 w 2430338"/>
              <a:gd name="connsiteY151" fmla="*/ 218166 h 2324099"/>
              <a:gd name="connsiteX152" fmla="*/ 579762 w 2430338"/>
              <a:gd name="connsiteY152" fmla="*/ 213797 h 2324099"/>
              <a:gd name="connsiteX153" fmla="*/ 570490 w 2430338"/>
              <a:gd name="connsiteY153" fmla="*/ 214439 h 2324099"/>
              <a:gd name="connsiteX154" fmla="*/ 520439 w 2430338"/>
              <a:gd name="connsiteY154" fmla="*/ 235859 h 2324099"/>
              <a:gd name="connsiteX155" fmla="*/ 604327 w 2430338"/>
              <a:gd name="connsiteY155" fmla="*/ 1863966 h 2324099"/>
              <a:gd name="connsiteX156" fmla="*/ 653362 w 2430338"/>
              <a:gd name="connsiteY156" fmla="*/ 1873606 h 2324099"/>
              <a:gd name="connsiteX157" fmla="*/ 653457 w 2430338"/>
              <a:gd name="connsiteY157" fmla="*/ 1873606 h 2324099"/>
              <a:gd name="connsiteX158" fmla="*/ 761946 w 2430338"/>
              <a:gd name="connsiteY158" fmla="*/ 1882978 h 2324099"/>
              <a:gd name="connsiteX159" fmla="*/ 723126 w 2430338"/>
              <a:gd name="connsiteY159" fmla="*/ 1876298 h 2324099"/>
              <a:gd name="connsiteX160" fmla="*/ 624974 w 2430338"/>
              <a:gd name="connsiteY160" fmla="*/ 1858823 h 2324099"/>
              <a:gd name="connsiteX161" fmla="*/ 487331 w 2430338"/>
              <a:gd name="connsiteY161" fmla="*/ 1825930 h 2324099"/>
              <a:gd name="connsiteX162" fmla="*/ 495166 w 2430338"/>
              <a:gd name="connsiteY162" fmla="*/ 1832839 h 2324099"/>
              <a:gd name="connsiteX163" fmla="*/ 497272 w 2430338"/>
              <a:gd name="connsiteY163" fmla="*/ 1833905 h 2324099"/>
              <a:gd name="connsiteX164" fmla="*/ 555293 w 2430338"/>
              <a:gd name="connsiteY164" fmla="*/ 1854327 h 2324099"/>
              <a:gd name="connsiteX165" fmla="*/ 604327 w 2430338"/>
              <a:gd name="connsiteY165" fmla="*/ 1863966 h 2324099"/>
              <a:gd name="connsiteX166" fmla="*/ 1043827 w 2430338"/>
              <a:gd name="connsiteY166" fmla="*/ 129380 h 2324099"/>
              <a:gd name="connsiteX167" fmla="*/ 1002725 w 2430338"/>
              <a:gd name="connsiteY167" fmla="*/ 134005 h 2324099"/>
              <a:gd name="connsiteX168" fmla="*/ 1043827 w 2430338"/>
              <a:gd name="connsiteY168" fmla="*/ 129380 h 2324099"/>
              <a:gd name="connsiteX169" fmla="*/ 1550995 w 2430338"/>
              <a:gd name="connsiteY169" fmla="*/ 2298764 h 2324099"/>
              <a:gd name="connsiteX170" fmla="*/ 1552630 w 2430338"/>
              <a:gd name="connsiteY170" fmla="*/ 2299030 h 2324099"/>
              <a:gd name="connsiteX171" fmla="*/ 1552630 w 2430338"/>
              <a:gd name="connsiteY171" fmla="*/ 2299157 h 2324099"/>
              <a:gd name="connsiteX172" fmla="*/ 1554253 w 2430338"/>
              <a:gd name="connsiteY172" fmla="*/ 2294522 h 2324099"/>
              <a:gd name="connsiteX173" fmla="*/ 1553695 w 2430338"/>
              <a:gd name="connsiteY173" fmla="*/ 2293531 h 2324099"/>
              <a:gd name="connsiteX174" fmla="*/ 1552909 w 2430338"/>
              <a:gd name="connsiteY174" fmla="*/ 2292337 h 2324099"/>
              <a:gd name="connsiteX175" fmla="*/ 1552263 w 2430338"/>
              <a:gd name="connsiteY175" fmla="*/ 2294331 h 2324099"/>
              <a:gd name="connsiteX176" fmla="*/ 1550995 w 2430338"/>
              <a:gd name="connsiteY176" fmla="*/ 2298764 h 2324099"/>
              <a:gd name="connsiteX177" fmla="*/ 1653644 w 2430338"/>
              <a:gd name="connsiteY177" fmla="*/ 1879054 h 2324099"/>
              <a:gd name="connsiteX178" fmla="*/ 1652515 w 2430338"/>
              <a:gd name="connsiteY178" fmla="*/ 1885163 h 2324099"/>
              <a:gd name="connsiteX179" fmla="*/ 1654709 w 2430338"/>
              <a:gd name="connsiteY179" fmla="*/ 1877327 h 2324099"/>
              <a:gd name="connsiteX180" fmla="*/ 1653644 w 2430338"/>
              <a:gd name="connsiteY180" fmla="*/ 1879054 h 2324099"/>
              <a:gd name="connsiteX181" fmla="*/ 1666893 w 2430338"/>
              <a:gd name="connsiteY181" fmla="*/ 1839582 h 2324099"/>
              <a:gd name="connsiteX182" fmla="*/ 1661974 w 2430338"/>
              <a:gd name="connsiteY182" fmla="*/ 1853044 h 2324099"/>
              <a:gd name="connsiteX183" fmla="*/ 1674209 w 2430338"/>
              <a:gd name="connsiteY183" fmla="*/ 1819631 h 2324099"/>
              <a:gd name="connsiteX184" fmla="*/ 1666893 w 2430338"/>
              <a:gd name="connsiteY184" fmla="*/ 1839582 h 2324099"/>
              <a:gd name="connsiteX185" fmla="*/ 1932962 w 2430338"/>
              <a:gd name="connsiteY185" fmla="*/ 1716075 h 2324099"/>
              <a:gd name="connsiteX186" fmla="*/ 1878861 w 2430338"/>
              <a:gd name="connsiteY186" fmla="*/ 1730591 h 2324099"/>
              <a:gd name="connsiteX187" fmla="*/ 1932962 w 2430338"/>
              <a:gd name="connsiteY187" fmla="*/ 1716075 h 2324099"/>
              <a:gd name="connsiteX188" fmla="*/ 2259712 w 2430338"/>
              <a:gd name="connsiteY188" fmla="*/ 1477074 h 2324099"/>
              <a:gd name="connsiteX189" fmla="*/ 2260435 w 2430338"/>
              <a:gd name="connsiteY189" fmla="*/ 1470660 h 2324099"/>
              <a:gd name="connsiteX190" fmla="*/ 2259408 w 2430338"/>
              <a:gd name="connsiteY190" fmla="*/ 1472857 h 2324099"/>
              <a:gd name="connsiteX191" fmla="*/ 2258622 w 2430338"/>
              <a:gd name="connsiteY191" fmla="*/ 1479525 h 2324099"/>
              <a:gd name="connsiteX192" fmla="*/ 2259712 w 2430338"/>
              <a:gd name="connsiteY192" fmla="*/ 1477074 h 2324099"/>
              <a:gd name="connsiteX193" fmla="*/ 2241695 w 2430338"/>
              <a:gd name="connsiteY193" fmla="*/ 1522705 h 2324099"/>
              <a:gd name="connsiteX194" fmla="*/ 2248200 w 2430338"/>
              <a:gd name="connsiteY194" fmla="*/ 1506893 h 2324099"/>
              <a:gd name="connsiteX195" fmla="*/ 2241695 w 2430338"/>
              <a:gd name="connsiteY195" fmla="*/ 1522705 h 2324099"/>
              <a:gd name="connsiteX196" fmla="*/ 2211595 w 2430338"/>
              <a:gd name="connsiteY196" fmla="*/ 1433982 h 2324099"/>
              <a:gd name="connsiteX197" fmla="*/ 2211202 w 2430338"/>
              <a:gd name="connsiteY197" fmla="*/ 1430706 h 2324099"/>
              <a:gd name="connsiteX198" fmla="*/ 2211304 w 2430338"/>
              <a:gd name="connsiteY198" fmla="*/ 1430706 h 2324099"/>
              <a:gd name="connsiteX199" fmla="*/ 2209681 w 2430338"/>
              <a:gd name="connsiteY199" fmla="*/ 1437386 h 2324099"/>
              <a:gd name="connsiteX200" fmla="*/ 2210163 w 2430338"/>
              <a:gd name="connsiteY200" fmla="*/ 1436929 h 2324099"/>
              <a:gd name="connsiteX201" fmla="*/ 2210923 w 2430338"/>
              <a:gd name="connsiteY201" fmla="*/ 1435976 h 2324099"/>
              <a:gd name="connsiteX202" fmla="*/ 2211595 w 2430338"/>
              <a:gd name="connsiteY202" fmla="*/ 1433982 h 2324099"/>
              <a:gd name="connsiteX203" fmla="*/ 2162261 w 2430338"/>
              <a:gd name="connsiteY203" fmla="*/ 1590548 h 2324099"/>
              <a:gd name="connsiteX204" fmla="*/ 2157963 w 2430338"/>
              <a:gd name="connsiteY204" fmla="*/ 1598130 h 2324099"/>
              <a:gd name="connsiteX205" fmla="*/ 2162261 w 2430338"/>
              <a:gd name="connsiteY205" fmla="*/ 1590548 h 2324099"/>
              <a:gd name="connsiteX206" fmla="*/ 2171441 w 2430338"/>
              <a:gd name="connsiteY206" fmla="*/ 1579232 h 2324099"/>
              <a:gd name="connsiteX207" fmla="*/ 2214930 w 2430338"/>
              <a:gd name="connsiteY207" fmla="*/ 1482611 h 2324099"/>
              <a:gd name="connsiteX208" fmla="*/ 2214930 w 2430338"/>
              <a:gd name="connsiteY208" fmla="*/ 1482484 h 2324099"/>
              <a:gd name="connsiteX209" fmla="*/ 2215627 w 2430338"/>
              <a:gd name="connsiteY209" fmla="*/ 1480896 h 2324099"/>
              <a:gd name="connsiteX210" fmla="*/ 2215982 w 2430338"/>
              <a:gd name="connsiteY210" fmla="*/ 1473492 h 2324099"/>
              <a:gd name="connsiteX211" fmla="*/ 2214093 w 2430338"/>
              <a:gd name="connsiteY211" fmla="*/ 1477797 h 2324099"/>
              <a:gd name="connsiteX212" fmla="*/ 2209491 w 2430338"/>
              <a:gd name="connsiteY212" fmla="*/ 1488529 h 2324099"/>
              <a:gd name="connsiteX213" fmla="*/ 2166953 w 2430338"/>
              <a:gd name="connsiteY213" fmla="*/ 1579499 h 2324099"/>
              <a:gd name="connsiteX214" fmla="*/ 2165609 w 2430338"/>
              <a:gd name="connsiteY214" fmla="*/ 1581645 h 2324099"/>
              <a:gd name="connsiteX215" fmla="*/ 2162553 w 2430338"/>
              <a:gd name="connsiteY215" fmla="*/ 1590027 h 2324099"/>
              <a:gd name="connsiteX216" fmla="*/ 2170046 w 2430338"/>
              <a:gd name="connsiteY216" fmla="*/ 1581760 h 2324099"/>
              <a:gd name="connsiteX217" fmla="*/ 2171441 w 2430338"/>
              <a:gd name="connsiteY217" fmla="*/ 1579232 h 2324099"/>
              <a:gd name="connsiteX218" fmla="*/ 2227330 w 2430338"/>
              <a:gd name="connsiteY218" fmla="*/ 1579740 h 2324099"/>
              <a:gd name="connsiteX219" fmla="*/ 2231945 w 2430338"/>
              <a:gd name="connsiteY219" fmla="*/ 1567929 h 2324099"/>
              <a:gd name="connsiteX220" fmla="*/ 2224870 w 2430338"/>
              <a:gd name="connsiteY220" fmla="*/ 1583474 h 2324099"/>
              <a:gd name="connsiteX221" fmla="*/ 2227330 w 2430338"/>
              <a:gd name="connsiteY221" fmla="*/ 1579740 h 2324099"/>
              <a:gd name="connsiteX222" fmla="*/ 2244751 w 2430338"/>
              <a:gd name="connsiteY222" fmla="*/ 1539278 h 2324099"/>
              <a:gd name="connsiteX223" fmla="*/ 2232427 w 2430338"/>
              <a:gd name="connsiteY223" fmla="*/ 1566901 h 2324099"/>
              <a:gd name="connsiteX224" fmla="*/ 2244751 w 2430338"/>
              <a:gd name="connsiteY224" fmla="*/ 1539278 h 2324099"/>
              <a:gd name="connsiteX225" fmla="*/ 2263490 w 2430338"/>
              <a:gd name="connsiteY225" fmla="*/ 1494498 h 2324099"/>
              <a:gd name="connsiteX226" fmla="*/ 2265405 w 2430338"/>
              <a:gd name="connsiteY226" fmla="*/ 1488529 h 2324099"/>
              <a:gd name="connsiteX227" fmla="*/ 2265367 w 2430338"/>
              <a:gd name="connsiteY227" fmla="*/ 1484046 h 2324099"/>
              <a:gd name="connsiteX228" fmla="*/ 2265215 w 2430338"/>
              <a:gd name="connsiteY228" fmla="*/ 1482611 h 2324099"/>
              <a:gd name="connsiteX229" fmla="*/ 2256327 w 2430338"/>
              <a:gd name="connsiteY229" fmla="*/ 1505864 h 2324099"/>
              <a:gd name="connsiteX230" fmla="*/ 2247426 w 2430338"/>
              <a:gd name="connsiteY230" fmla="*/ 1529131 h 2324099"/>
              <a:gd name="connsiteX231" fmla="*/ 2246374 w 2430338"/>
              <a:gd name="connsiteY231" fmla="*/ 1531595 h 2324099"/>
              <a:gd name="connsiteX232" fmla="*/ 2244852 w 2430338"/>
              <a:gd name="connsiteY232" fmla="*/ 1539278 h 2324099"/>
              <a:gd name="connsiteX233" fmla="*/ 2263490 w 2430338"/>
              <a:gd name="connsiteY233" fmla="*/ 1494498 h 2324099"/>
              <a:gd name="connsiteX234" fmla="*/ 2266533 w 2430338"/>
              <a:gd name="connsiteY234" fmla="*/ 1479245 h 2324099"/>
              <a:gd name="connsiteX235" fmla="*/ 2265595 w 2430338"/>
              <a:gd name="connsiteY235" fmla="*/ 1481709 h 2324099"/>
              <a:gd name="connsiteX236" fmla="*/ 2269602 w 2430338"/>
              <a:gd name="connsiteY236" fmla="*/ 1474648 h 2324099"/>
              <a:gd name="connsiteX237" fmla="*/ 2266533 w 2430338"/>
              <a:gd name="connsiteY237" fmla="*/ 1479245 h 2324099"/>
              <a:gd name="connsiteX238" fmla="*/ 2277260 w 2430338"/>
              <a:gd name="connsiteY238" fmla="*/ 1444968 h 2324099"/>
              <a:gd name="connsiteX239" fmla="*/ 2278109 w 2430338"/>
              <a:gd name="connsiteY239" fmla="*/ 1446771 h 2324099"/>
              <a:gd name="connsiteX240" fmla="*/ 2278109 w 2430338"/>
              <a:gd name="connsiteY240" fmla="*/ 1446632 h 2324099"/>
              <a:gd name="connsiteX241" fmla="*/ 2279352 w 2430338"/>
              <a:gd name="connsiteY241" fmla="*/ 1444600 h 2324099"/>
              <a:gd name="connsiteX242" fmla="*/ 2279745 w 2430338"/>
              <a:gd name="connsiteY242" fmla="*/ 1443812 h 2324099"/>
              <a:gd name="connsiteX243" fmla="*/ 2278211 w 2430338"/>
              <a:gd name="connsiteY243" fmla="*/ 1442657 h 2324099"/>
              <a:gd name="connsiteX244" fmla="*/ 2277260 w 2430338"/>
              <a:gd name="connsiteY244" fmla="*/ 1444968 h 2324099"/>
              <a:gd name="connsiteX245" fmla="*/ 2422954 w 2430338"/>
              <a:gd name="connsiteY245" fmla="*/ 1471816 h 2324099"/>
              <a:gd name="connsiteX246" fmla="*/ 2425325 w 2430338"/>
              <a:gd name="connsiteY246" fmla="*/ 1593736 h 2324099"/>
              <a:gd name="connsiteX247" fmla="*/ 2425477 w 2430338"/>
              <a:gd name="connsiteY247" fmla="*/ 1593672 h 2324099"/>
              <a:gd name="connsiteX248" fmla="*/ 2384105 w 2430338"/>
              <a:gd name="connsiteY248" fmla="*/ 1708976 h 2324099"/>
              <a:gd name="connsiteX249" fmla="*/ 2206524 w 2430338"/>
              <a:gd name="connsiteY249" fmla="*/ 1870786 h 2324099"/>
              <a:gd name="connsiteX250" fmla="*/ 2180266 w 2430338"/>
              <a:gd name="connsiteY250" fmla="*/ 1859585 h 2324099"/>
              <a:gd name="connsiteX251" fmla="*/ 2188672 w 2430338"/>
              <a:gd name="connsiteY251" fmla="*/ 1834604 h 2324099"/>
              <a:gd name="connsiteX252" fmla="*/ 2332667 w 2430338"/>
              <a:gd name="connsiteY252" fmla="*/ 1681061 h 2324099"/>
              <a:gd name="connsiteX253" fmla="*/ 2369918 w 2430338"/>
              <a:gd name="connsiteY253" fmla="*/ 1582229 h 2324099"/>
              <a:gd name="connsiteX254" fmla="*/ 2382876 w 2430338"/>
              <a:gd name="connsiteY254" fmla="*/ 1476388 h 2324099"/>
              <a:gd name="connsiteX255" fmla="*/ 2382990 w 2430338"/>
              <a:gd name="connsiteY255" fmla="*/ 1476159 h 2324099"/>
              <a:gd name="connsiteX256" fmla="*/ 2403657 w 2430338"/>
              <a:gd name="connsiteY256" fmla="*/ 1456233 h 2324099"/>
              <a:gd name="connsiteX257" fmla="*/ 2422954 w 2430338"/>
              <a:gd name="connsiteY257" fmla="*/ 1471816 h 232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2430338" h="2324099">
                <a:moveTo>
                  <a:pt x="2247629" y="356932"/>
                </a:moveTo>
                <a:cubicBezTo>
                  <a:pt x="2284994" y="425802"/>
                  <a:pt x="2308513" y="502508"/>
                  <a:pt x="2320368" y="585897"/>
                </a:cubicBezTo>
                <a:lnTo>
                  <a:pt x="2320267" y="586155"/>
                </a:lnTo>
                <a:cubicBezTo>
                  <a:pt x="2328876" y="647057"/>
                  <a:pt x="2333453" y="708603"/>
                  <a:pt x="2332882" y="770791"/>
                </a:cubicBezTo>
                <a:cubicBezTo>
                  <a:pt x="2332312" y="836962"/>
                  <a:pt x="2331361" y="903134"/>
                  <a:pt x="2327722" y="969176"/>
                </a:cubicBezTo>
                <a:cubicBezTo>
                  <a:pt x="2327266" y="977452"/>
                  <a:pt x="2326784" y="985727"/>
                  <a:pt x="2326289" y="994005"/>
                </a:cubicBezTo>
                <a:cubicBezTo>
                  <a:pt x="2324223" y="1029170"/>
                  <a:pt x="2322156" y="1064383"/>
                  <a:pt x="2322460" y="1099848"/>
                </a:cubicBezTo>
                <a:cubicBezTo>
                  <a:pt x="2322536" y="1112556"/>
                  <a:pt x="2321801" y="1125263"/>
                  <a:pt x="2321053" y="1137971"/>
                </a:cubicBezTo>
                <a:cubicBezTo>
                  <a:pt x="2320774" y="1142738"/>
                  <a:pt x="2320508" y="1147505"/>
                  <a:pt x="2320267" y="1152271"/>
                </a:cubicBezTo>
                <a:cubicBezTo>
                  <a:pt x="2320178" y="1155484"/>
                  <a:pt x="2319975" y="1159081"/>
                  <a:pt x="2318936" y="1161908"/>
                </a:cubicBezTo>
                <a:cubicBezTo>
                  <a:pt x="2315208" y="1172572"/>
                  <a:pt x="2314625" y="1183366"/>
                  <a:pt x="2314625" y="1195315"/>
                </a:cubicBezTo>
                <a:cubicBezTo>
                  <a:pt x="2314536" y="1206236"/>
                  <a:pt x="2312520" y="1218185"/>
                  <a:pt x="2310517" y="1229492"/>
                </a:cubicBezTo>
                <a:cubicBezTo>
                  <a:pt x="2309845" y="1233476"/>
                  <a:pt x="2310035" y="1236944"/>
                  <a:pt x="2310897" y="1240286"/>
                </a:cubicBezTo>
                <a:cubicBezTo>
                  <a:pt x="2312406" y="1246133"/>
                  <a:pt x="2313230" y="1249319"/>
                  <a:pt x="2313217" y="1252501"/>
                </a:cubicBezTo>
                <a:cubicBezTo>
                  <a:pt x="2313192" y="1256382"/>
                  <a:pt x="2311924" y="1260255"/>
                  <a:pt x="2309084" y="1268938"/>
                </a:cubicBezTo>
                <a:cubicBezTo>
                  <a:pt x="2308704" y="1270089"/>
                  <a:pt x="2308602" y="1271765"/>
                  <a:pt x="2308792" y="1273048"/>
                </a:cubicBezTo>
                <a:cubicBezTo>
                  <a:pt x="2312457" y="1293254"/>
                  <a:pt x="2309502" y="1313015"/>
                  <a:pt x="2306586" y="1332471"/>
                </a:cubicBezTo>
                <a:cubicBezTo>
                  <a:pt x="2305990" y="1336408"/>
                  <a:pt x="2305407" y="1340320"/>
                  <a:pt x="2304875" y="1344232"/>
                </a:cubicBezTo>
                <a:cubicBezTo>
                  <a:pt x="2289964" y="1454480"/>
                  <a:pt x="2255084" y="1552385"/>
                  <a:pt x="2200501" y="1637309"/>
                </a:cubicBezTo>
                <a:cubicBezTo>
                  <a:pt x="2171631" y="1682153"/>
                  <a:pt x="2136358" y="1714919"/>
                  <a:pt x="2095456" y="1736890"/>
                </a:cubicBezTo>
                <a:cubicBezTo>
                  <a:pt x="2034952" y="1769275"/>
                  <a:pt x="1971861" y="1787766"/>
                  <a:pt x="1907629" y="1800619"/>
                </a:cubicBezTo>
                <a:cubicBezTo>
                  <a:pt x="1877326" y="1806664"/>
                  <a:pt x="1846833" y="1810131"/>
                  <a:pt x="1816341" y="1812950"/>
                </a:cubicBezTo>
                <a:cubicBezTo>
                  <a:pt x="1797804" y="1814754"/>
                  <a:pt x="1779166" y="1815008"/>
                  <a:pt x="1760528" y="1815274"/>
                </a:cubicBezTo>
                <a:cubicBezTo>
                  <a:pt x="1739011" y="1815402"/>
                  <a:pt x="1717609" y="1815402"/>
                  <a:pt x="1696194" y="1814246"/>
                </a:cubicBezTo>
                <a:cubicBezTo>
                  <a:pt x="1687687" y="1813725"/>
                  <a:pt x="1683287" y="1818094"/>
                  <a:pt x="1679750" y="1827606"/>
                </a:cubicBezTo>
                <a:cubicBezTo>
                  <a:pt x="1660059" y="1880540"/>
                  <a:pt x="1642664" y="1934756"/>
                  <a:pt x="1627855" y="1990522"/>
                </a:cubicBezTo>
                <a:cubicBezTo>
                  <a:pt x="1613325" y="2045386"/>
                  <a:pt x="1600316" y="2100898"/>
                  <a:pt x="1588563" y="2156790"/>
                </a:cubicBezTo>
                <a:cubicBezTo>
                  <a:pt x="1584696" y="2175167"/>
                  <a:pt x="1581437" y="2193760"/>
                  <a:pt x="1578179" y="2212353"/>
                </a:cubicBezTo>
                <a:cubicBezTo>
                  <a:pt x="1576441" y="2222233"/>
                  <a:pt x="1574717" y="2232127"/>
                  <a:pt x="1572891" y="2241982"/>
                </a:cubicBezTo>
                <a:cubicBezTo>
                  <a:pt x="1572384" y="2244776"/>
                  <a:pt x="1571877" y="2247583"/>
                  <a:pt x="1571383" y="2250389"/>
                </a:cubicBezTo>
                <a:cubicBezTo>
                  <a:pt x="1567972" y="2269630"/>
                  <a:pt x="1564549" y="2288934"/>
                  <a:pt x="1556548" y="2306091"/>
                </a:cubicBezTo>
                <a:cubicBezTo>
                  <a:pt x="1552237" y="2315337"/>
                  <a:pt x="1546798" y="2322284"/>
                  <a:pt x="1538379" y="2323567"/>
                </a:cubicBezTo>
                <a:cubicBezTo>
                  <a:pt x="1538075" y="2323618"/>
                  <a:pt x="1537796" y="2323732"/>
                  <a:pt x="1537517" y="2323833"/>
                </a:cubicBezTo>
                <a:cubicBezTo>
                  <a:pt x="1537086" y="2323999"/>
                  <a:pt x="1536680" y="2324164"/>
                  <a:pt x="1536274" y="2324075"/>
                </a:cubicBezTo>
                <a:cubicBezTo>
                  <a:pt x="1531000" y="2322894"/>
                  <a:pt x="1525637" y="2322538"/>
                  <a:pt x="1520274" y="2322195"/>
                </a:cubicBezTo>
                <a:cubicBezTo>
                  <a:pt x="1511741" y="2321636"/>
                  <a:pt x="1503208" y="2321090"/>
                  <a:pt x="1494992" y="2317140"/>
                </a:cubicBezTo>
                <a:cubicBezTo>
                  <a:pt x="1489350" y="2314448"/>
                  <a:pt x="1484570" y="2309559"/>
                  <a:pt x="1479980" y="2304288"/>
                </a:cubicBezTo>
                <a:cubicBezTo>
                  <a:pt x="1460860" y="2282317"/>
                  <a:pt x="1448244" y="2253920"/>
                  <a:pt x="1436871" y="2224367"/>
                </a:cubicBezTo>
                <a:cubicBezTo>
                  <a:pt x="1432522" y="2213127"/>
                  <a:pt x="1428351" y="2201761"/>
                  <a:pt x="1424167" y="2190394"/>
                </a:cubicBezTo>
                <a:cubicBezTo>
                  <a:pt x="1416027" y="2168271"/>
                  <a:pt x="1407887" y="2146148"/>
                  <a:pt x="1398543" y="2124926"/>
                </a:cubicBezTo>
                <a:cubicBezTo>
                  <a:pt x="1369964" y="2060169"/>
                  <a:pt x="1335363" y="2001964"/>
                  <a:pt x="1293776" y="1951469"/>
                </a:cubicBezTo>
                <a:cubicBezTo>
                  <a:pt x="1291824" y="1949094"/>
                  <a:pt x="1289795" y="1946834"/>
                  <a:pt x="1287754" y="1944586"/>
                </a:cubicBezTo>
                <a:cubicBezTo>
                  <a:pt x="1285725" y="1942338"/>
                  <a:pt x="1283696" y="1940090"/>
                  <a:pt x="1281744" y="1937715"/>
                </a:cubicBezTo>
                <a:cubicBezTo>
                  <a:pt x="1277433" y="1932572"/>
                  <a:pt x="1272945" y="1931289"/>
                  <a:pt x="1267209" y="1932838"/>
                </a:cubicBezTo>
                <a:cubicBezTo>
                  <a:pt x="1242738" y="1939646"/>
                  <a:pt x="1218078" y="1945043"/>
                  <a:pt x="1193225" y="1948637"/>
                </a:cubicBezTo>
                <a:cubicBezTo>
                  <a:pt x="1159581" y="1953527"/>
                  <a:pt x="1125838" y="1955317"/>
                  <a:pt x="1092097" y="1956473"/>
                </a:cubicBezTo>
                <a:cubicBezTo>
                  <a:pt x="1082685" y="1956791"/>
                  <a:pt x="1073272" y="1957299"/>
                  <a:pt x="1063859" y="1957807"/>
                </a:cubicBezTo>
                <a:cubicBezTo>
                  <a:pt x="1046604" y="1958746"/>
                  <a:pt x="1029348" y="1959686"/>
                  <a:pt x="1012092" y="1959432"/>
                </a:cubicBezTo>
                <a:cubicBezTo>
                  <a:pt x="1008999" y="1959394"/>
                  <a:pt x="1005899" y="1959407"/>
                  <a:pt x="1002795" y="1959420"/>
                </a:cubicBezTo>
                <a:cubicBezTo>
                  <a:pt x="994098" y="1959445"/>
                  <a:pt x="985365" y="1959483"/>
                  <a:pt x="976630" y="1958530"/>
                </a:cubicBezTo>
                <a:cubicBezTo>
                  <a:pt x="968563" y="1957629"/>
                  <a:pt x="960447" y="1957934"/>
                  <a:pt x="952317" y="1958238"/>
                </a:cubicBezTo>
                <a:cubicBezTo>
                  <a:pt x="948890" y="1958365"/>
                  <a:pt x="945459" y="1958492"/>
                  <a:pt x="942028" y="1958530"/>
                </a:cubicBezTo>
                <a:cubicBezTo>
                  <a:pt x="836599" y="1959940"/>
                  <a:pt x="731168" y="1959559"/>
                  <a:pt x="626025" y="1947608"/>
                </a:cubicBezTo>
                <a:cubicBezTo>
                  <a:pt x="573358" y="1941703"/>
                  <a:pt x="521168" y="1931162"/>
                  <a:pt x="469361" y="1917421"/>
                </a:cubicBezTo>
                <a:cubicBezTo>
                  <a:pt x="467763" y="1916989"/>
                  <a:pt x="466166" y="1916570"/>
                  <a:pt x="464569" y="1916138"/>
                </a:cubicBezTo>
                <a:cubicBezTo>
                  <a:pt x="430984" y="1907184"/>
                  <a:pt x="397339" y="1898231"/>
                  <a:pt x="364218" y="1886445"/>
                </a:cubicBezTo>
                <a:cubicBezTo>
                  <a:pt x="319579" y="1870646"/>
                  <a:pt x="278477" y="1844434"/>
                  <a:pt x="239096" y="1812442"/>
                </a:cubicBezTo>
                <a:cubicBezTo>
                  <a:pt x="233193" y="1807642"/>
                  <a:pt x="227272" y="1802892"/>
                  <a:pt x="221347" y="1798130"/>
                </a:cubicBezTo>
                <a:cubicBezTo>
                  <a:pt x="203770" y="1783994"/>
                  <a:pt x="186167" y="1769834"/>
                  <a:pt x="168937" y="1754746"/>
                </a:cubicBezTo>
                <a:cubicBezTo>
                  <a:pt x="115219" y="1707858"/>
                  <a:pt x="79088" y="1643228"/>
                  <a:pt x="59397" y="1561249"/>
                </a:cubicBezTo>
                <a:cubicBezTo>
                  <a:pt x="33971" y="1455636"/>
                  <a:pt x="15141" y="1348219"/>
                  <a:pt x="7686" y="1237459"/>
                </a:cubicBezTo>
                <a:cubicBezTo>
                  <a:pt x="3671" y="1177969"/>
                  <a:pt x="517" y="1118607"/>
                  <a:pt x="39" y="1058990"/>
                </a:cubicBezTo>
                <a:cubicBezTo>
                  <a:pt x="-535" y="988192"/>
                  <a:pt x="5296" y="918167"/>
                  <a:pt x="15428" y="848911"/>
                </a:cubicBezTo>
                <a:cubicBezTo>
                  <a:pt x="28045" y="762696"/>
                  <a:pt x="43626" y="677252"/>
                  <a:pt x="63220" y="593221"/>
                </a:cubicBezTo>
                <a:cubicBezTo>
                  <a:pt x="74595" y="544652"/>
                  <a:pt x="89220" y="498397"/>
                  <a:pt x="113307" y="458180"/>
                </a:cubicBezTo>
                <a:cubicBezTo>
                  <a:pt x="129270" y="431583"/>
                  <a:pt x="147143" y="407556"/>
                  <a:pt x="167025" y="386227"/>
                </a:cubicBezTo>
                <a:cubicBezTo>
                  <a:pt x="213480" y="336373"/>
                  <a:pt x="261750" y="289476"/>
                  <a:pt x="312506" y="247717"/>
                </a:cubicBezTo>
                <a:cubicBezTo>
                  <a:pt x="367754" y="202232"/>
                  <a:pt x="427495" y="169854"/>
                  <a:pt x="488765" y="142871"/>
                </a:cubicBezTo>
                <a:cubicBezTo>
                  <a:pt x="565424" y="109079"/>
                  <a:pt x="643135" y="81069"/>
                  <a:pt x="722565" y="61796"/>
                </a:cubicBezTo>
                <a:cubicBezTo>
                  <a:pt x="764527" y="51645"/>
                  <a:pt x="806776" y="45349"/>
                  <a:pt x="849407" y="43422"/>
                </a:cubicBezTo>
                <a:cubicBezTo>
                  <a:pt x="907809" y="40852"/>
                  <a:pt x="965829" y="33785"/>
                  <a:pt x="1023849" y="25434"/>
                </a:cubicBezTo>
                <a:cubicBezTo>
                  <a:pt x="1088561" y="16054"/>
                  <a:pt x="1153367" y="7702"/>
                  <a:pt x="1218556" y="6160"/>
                </a:cubicBezTo>
                <a:cubicBezTo>
                  <a:pt x="1243229" y="5548"/>
                  <a:pt x="1267858" y="4041"/>
                  <a:pt x="1292508" y="2534"/>
                </a:cubicBezTo>
                <a:cubicBezTo>
                  <a:pt x="1304046" y="1828"/>
                  <a:pt x="1315584" y="1122"/>
                  <a:pt x="1327135" y="507"/>
                </a:cubicBezTo>
                <a:cubicBezTo>
                  <a:pt x="1394435" y="-1292"/>
                  <a:pt x="1461532" y="1663"/>
                  <a:pt x="1528540" y="9887"/>
                </a:cubicBezTo>
                <a:cubicBezTo>
                  <a:pt x="1595828" y="18110"/>
                  <a:pt x="1663026" y="26847"/>
                  <a:pt x="1729933" y="39567"/>
                </a:cubicBezTo>
                <a:cubicBezTo>
                  <a:pt x="1740964" y="41676"/>
                  <a:pt x="1751995" y="43702"/>
                  <a:pt x="1763038" y="45729"/>
                </a:cubicBezTo>
                <a:cubicBezTo>
                  <a:pt x="1799744" y="52469"/>
                  <a:pt x="1836462" y="59211"/>
                  <a:pt x="1872838" y="68991"/>
                </a:cubicBezTo>
                <a:cubicBezTo>
                  <a:pt x="1929133" y="84024"/>
                  <a:pt x="1984477" y="103940"/>
                  <a:pt x="2038869" y="128609"/>
                </a:cubicBezTo>
                <a:cubicBezTo>
                  <a:pt x="2081788" y="148011"/>
                  <a:pt x="2119926" y="178719"/>
                  <a:pt x="2153754" y="219065"/>
                </a:cubicBezTo>
                <a:cubicBezTo>
                  <a:pt x="2188558" y="260694"/>
                  <a:pt x="2220090" y="306307"/>
                  <a:pt x="2247629" y="356932"/>
                </a:cubicBezTo>
                <a:close/>
                <a:moveTo>
                  <a:pt x="340035" y="359951"/>
                </a:moveTo>
                <a:cubicBezTo>
                  <a:pt x="344097" y="356804"/>
                  <a:pt x="348160" y="353656"/>
                  <a:pt x="351791" y="349608"/>
                </a:cubicBezTo>
                <a:lnTo>
                  <a:pt x="351791" y="349480"/>
                </a:lnTo>
                <a:cubicBezTo>
                  <a:pt x="343093" y="351536"/>
                  <a:pt x="336211" y="358346"/>
                  <a:pt x="329712" y="365670"/>
                </a:cubicBezTo>
                <a:cubicBezTo>
                  <a:pt x="329042" y="366469"/>
                  <a:pt x="328777" y="367812"/>
                  <a:pt x="328514" y="369156"/>
                </a:cubicBezTo>
                <a:cubicBezTo>
                  <a:pt x="328438" y="369539"/>
                  <a:pt x="328363" y="369923"/>
                  <a:pt x="328278" y="370295"/>
                </a:cubicBezTo>
                <a:cubicBezTo>
                  <a:pt x="331910" y="366248"/>
                  <a:pt x="335973" y="363099"/>
                  <a:pt x="340035" y="359951"/>
                </a:cubicBezTo>
                <a:close/>
                <a:moveTo>
                  <a:pt x="326788" y="371721"/>
                </a:moveTo>
                <a:cubicBezTo>
                  <a:pt x="327157" y="371370"/>
                  <a:pt x="327525" y="371019"/>
                  <a:pt x="327895" y="370680"/>
                </a:cubicBezTo>
                <a:cubicBezTo>
                  <a:pt x="323958" y="368833"/>
                  <a:pt x="321599" y="371823"/>
                  <a:pt x="318634" y="375578"/>
                </a:cubicBezTo>
                <a:cubicBezTo>
                  <a:pt x="318505" y="375743"/>
                  <a:pt x="318373" y="375910"/>
                  <a:pt x="318241" y="376076"/>
                </a:cubicBezTo>
                <a:cubicBezTo>
                  <a:pt x="322111" y="376188"/>
                  <a:pt x="324492" y="373915"/>
                  <a:pt x="326788" y="371721"/>
                </a:cubicBezTo>
                <a:close/>
                <a:moveTo>
                  <a:pt x="262463" y="322440"/>
                </a:moveTo>
                <a:cubicBezTo>
                  <a:pt x="263018" y="321639"/>
                  <a:pt x="263573" y="320836"/>
                  <a:pt x="264140" y="320056"/>
                </a:cubicBezTo>
                <a:cubicBezTo>
                  <a:pt x="262984" y="320962"/>
                  <a:pt x="261779" y="321771"/>
                  <a:pt x="260577" y="322579"/>
                </a:cubicBezTo>
                <a:cubicBezTo>
                  <a:pt x="257007" y="324975"/>
                  <a:pt x="253453" y="327360"/>
                  <a:pt x="251237" y="332262"/>
                </a:cubicBezTo>
                <a:cubicBezTo>
                  <a:pt x="256262" y="331391"/>
                  <a:pt x="259362" y="326914"/>
                  <a:pt x="262463" y="322440"/>
                </a:cubicBezTo>
                <a:close/>
                <a:moveTo>
                  <a:pt x="231641" y="349223"/>
                </a:moveTo>
                <a:cubicBezTo>
                  <a:pt x="202965" y="376462"/>
                  <a:pt x="174385" y="403959"/>
                  <a:pt x="149343" y="437493"/>
                </a:cubicBezTo>
                <a:lnTo>
                  <a:pt x="149247" y="437365"/>
                </a:lnTo>
                <a:cubicBezTo>
                  <a:pt x="144180" y="444175"/>
                  <a:pt x="139593" y="451499"/>
                  <a:pt x="136152" y="459979"/>
                </a:cubicBezTo>
                <a:cubicBezTo>
                  <a:pt x="141608" y="454217"/>
                  <a:pt x="146665" y="447981"/>
                  <a:pt x="151717" y="441754"/>
                </a:cubicBezTo>
                <a:cubicBezTo>
                  <a:pt x="154099" y="438815"/>
                  <a:pt x="156480" y="435880"/>
                  <a:pt x="158901" y="432996"/>
                </a:cubicBezTo>
                <a:cubicBezTo>
                  <a:pt x="185951" y="400618"/>
                  <a:pt x="214531" y="370680"/>
                  <a:pt x="243685" y="341771"/>
                </a:cubicBezTo>
                <a:cubicBezTo>
                  <a:pt x="244334" y="341125"/>
                  <a:pt x="245056" y="340552"/>
                  <a:pt x="245782" y="339974"/>
                </a:cubicBezTo>
                <a:cubicBezTo>
                  <a:pt x="247946" y="338254"/>
                  <a:pt x="250161" y="336495"/>
                  <a:pt x="250662" y="332647"/>
                </a:cubicBezTo>
                <a:cubicBezTo>
                  <a:pt x="245154" y="335021"/>
                  <a:pt x="240741" y="339708"/>
                  <a:pt x="236345" y="344380"/>
                </a:cubicBezTo>
                <a:cubicBezTo>
                  <a:pt x="234791" y="346031"/>
                  <a:pt x="233239" y="347679"/>
                  <a:pt x="231641" y="349223"/>
                </a:cubicBezTo>
                <a:close/>
                <a:moveTo>
                  <a:pt x="252096" y="1755267"/>
                </a:moveTo>
                <a:cubicBezTo>
                  <a:pt x="279147" y="1777365"/>
                  <a:pt x="306292" y="1799082"/>
                  <a:pt x="336498" y="1812950"/>
                </a:cubicBezTo>
                <a:lnTo>
                  <a:pt x="336498" y="1812823"/>
                </a:lnTo>
                <a:cubicBezTo>
                  <a:pt x="364791" y="1825803"/>
                  <a:pt x="393945" y="1834032"/>
                  <a:pt x="423481" y="1839290"/>
                </a:cubicBezTo>
                <a:cubicBezTo>
                  <a:pt x="418006" y="1835010"/>
                  <a:pt x="412502" y="1830768"/>
                  <a:pt x="406994" y="1826527"/>
                </a:cubicBezTo>
                <a:cubicBezTo>
                  <a:pt x="395478" y="1817649"/>
                  <a:pt x="383944" y="1808759"/>
                  <a:pt x="372629" y="1799463"/>
                </a:cubicBezTo>
                <a:cubicBezTo>
                  <a:pt x="363761" y="1792161"/>
                  <a:pt x="354973" y="1784667"/>
                  <a:pt x="346184" y="1777174"/>
                </a:cubicBezTo>
                <a:cubicBezTo>
                  <a:pt x="321435" y="1756080"/>
                  <a:pt x="296683" y="1734972"/>
                  <a:pt x="270161" y="1718005"/>
                </a:cubicBezTo>
                <a:cubicBezTo>
                  <a:pt x="268977" y="1717243"/>
                  <a:pt x="267875" y="1716291"/>
                  <a:pt x="266767" y="1715338"/>
                </a:cubicBezTo>
                <a:cubicBezTo>
                  <a:pt x="265820" y="1714525"/>
                  <a:pt x="264866" y="1713700"/>
                  <a:pt x="263853" y="1712989"/>
                </a:cubicBezTo>
                <a:cubicBezTo>
                  <a:pt x="256784" y="1707947"/>
                  <a:pt x="250343" y="1701635"/>
                  <a:pt x="243909" y="1695336"/>
                </a:cubicBezTo>
                <a:cubicBezTo>
                  <a:pt x="237558" y="1689113"/>
                  <a:pt x="231215" y="1682890"/>
                  <a:pt x="224281" y="1677911"/>
                </a:cubicBezTo>
                <a:cubicBezTo>
                  <a:pt x="198759" y="1659547"/>
                  <a:pt x="174672" y="1638465"/>
                  <a:pt x="151637" y="1615084"/>
                </a:cubicBezTo>
                <a:cubicBezTo>
                  <a:pt x="151283" y="1614741"/>
                  <a:pt x="150933" y="1614348"/>
                  <a:pt x="150577" y="1613954"/>
                </a:cubicBezTo>
                <a:cubicBezTo>
                  <a:pt x="149200" y="1612405"/>
                  <a:pt x="147721" y="1610741"/>
                  <a:pt x="145519" y="1611363"/>
                </a:cubicBezTo>
                <a:cubicBezTo>
                  <a:pt x="146797" y="1623784"/>
                  <a:pt x="151443" y="1633347"/>
                  <a:pt x="156066" y="1642872"/>
                </a:cubicBezTo>
                <a:cubicBezTo>
                  <a:pt x="157322" y="1645463"/>
                  <a:pt x="158577" y="1648041"/>
                  <a:pt x="159761" y="1650670"/>
                </a:cubicBezTo>
                <a:cubicBezTo>
                  <a:pt x="171422" y="1676502"/>
                  <a:pt x="186334" y="1697965"/>
                  <a:pt x="204877" y="1715173"/>
                </a:cubicBezTo>
                <a:cubicBezTo>
                  <a:pt x="218297" y="1727695"/>
                  <a:pt x="232303" y="1739113"/>
                  <a:pt x="246254" y="1750492"/>
                </a:cubicBezTo>
                <a:cubicBezTo>
                  <a:pt x="248204" y="1752079"/>
                  <a:pt x="250151" y="1753680"/>
                  <a:pt x="252096" y="1755267"/>
                </a:cubicBezTo>
                <a:close/>
                <a:moveTo>
                  <a:pt x="739101" y="182189"/>
                </a:moveTo>
                <a:cubicBezTo>
                  <a:pt x="717882" y="185787"/>
                  <a:pt x="696948" y="191440"/>
                  <a:pt x="676207" y="198249"/>
                </a:cubicBezTo>
                <a:lnTo>
                  <a:pt x="676302" y="198378"/>
                </a:lnTo>
                <a:cubicBezTo>
                  <a:pt x="675735" y="198570"/>
                  <a:pt x="675150" y="198702"/>
                  <a:pt x="674556" y="198838"/>
                </a:cubicBezTo>
                <a:cubicBezTo>
                  <a:pt x="672346" y="199339"/>
                  <a:pt x="669999" y="199873"/>
                  <a:pt x="667891" y="203517"/>
                </a:cubicBezTo>
                <a:cubicBezTo>
                  <a:pt x="689970" y="204799"/>
                  <a:pt x="710861" y="199249"/>
                  <a:pt x="731661" y="193724"/>
                </a:cubicBezTo>
                <a:cubicBezTo>
                  <a:pt x="735895" y="192601"/>
                  <a:pt x="740124" y="191477"/>
                  <a:pt x="744359" y="190412"/>
                </a:cubicBezTo>
                <a:cubicBezTo>
                  <a:pt x="745028" y="190284"/>
                  <a:pt x="745793" y="190026"/>
                  <a:pt x="746366" y="189641"/>
                </a:cubicBezTo>
                <a:cubicBezTo>
                  <a:pt x="748087" y="188484"/>
                  <a:pt x="749138" y="186686"/>
                  <a:pt x="748660" y="183987"/>
                </a:cubicBezTo>
                <a:cubicBezTo>
                  <a:pt x="748278" y="181675"/>
                  <a:pt x="746749" y="181418"/>
                  <a:pt x="745410" y="181418"/>
                </a:cubicBezTo>
                <a:cubicBezTo>
                  <a:pt x="743308" y="181418"/>
                  <a:pt x="741205" y="181803"/>
                  <a:pt x="739101" y="182189"/>
                </a:cubicBezTo>
                <a:close/>
                <a:moveTo>
                  <a:pt x="520439" y="235859"/>
                </a:moveTo>
                <a:cubicBezTo>
                  <a:pt x="518134" y="236856"/>
                  <a:pt x="515828" y="237854"/>
                  <a:pt x="513522" y="238851"/>
                </a:cubicBezTo>
                <a:lnTo>
                  <a:pt x="513522" y="238723"/>
                </a:lnTo>
                <a:cubicBezTo>
                  <a:pt x="513266" y="238842"/>
                  <a:pt x="513008" y="238958"/>
                  <a:pt x="512749" y="239075"/>
                </a:cubicBezTo>
                <a:cubicBezTo>
                  <a:pt x="510778" y="239961"/>
                  <a:pt x="508734" y="240880"/>
                  <a:pt x="507213" y="243606"/>
                </a:cubicBezTo>
                <a:cubicBezTo>
                  <a:pt x="507504" y="243635"/>
                  <a:pt x="507786" y="243674"/>
                  <a:pt x="508058" y="243709"/>
                </a:cubicBezTo>
                <a:cubicBezTo>
                  <a:pt x="508945" y="243827"/>
                  <a:pt x="509731" y="243931"/>
                  <a:pt x="510462" y="243735"/>
                </a:cubicBezTo>
                <a:lnTo>
                  <a:pt x="510463" y="243733"/>
                </a:lnTo>
                <a:cubicBezTo>
                  <a:pt x="532257" y="236539"/>
                  <a:pt x="554050" y="229344"/>
                  <a:pt x="576129" y="224204"/>
                </a:cubicBezTo>
                <a:cubicBezTo>
                  <a:pt x="577241" y="224005"/>
                  <a:pt x="578238" y="223497"/>
                  <a:pt x="579253" y="222979"/>
                </a:cubicBezTo>
                <a:cubicBezTo>
                  <a:pt x="579547" y="222829"/>
                  <a:pt x="579843" y="222678"/>
                  <a:pt x="580143" y="222534"/>
                </a:cubicBezTo>
                <a:cubicBezTo>
                  <a:pt x="581577" y="221892"/>
                  <a:pt x="582247" y="220220"/>
                  <a:pt x="582055" y="218166"/>
                </a:cubicBezTo>
                <a:cubicBezTo>
                  <a:pt x="581864" y="216110"/>
                  <a:pt x="581196" y="214568"/>
                  <a:pt x="579762" y="213797"/>
                </a:cubicBezTo>
                <a:cubicBezTo>
                  <a:pt x="576607" y="212127"/>
                  <a:pt x="573453" y="213154"/>
                  <a:pt x="570490" y="214439"/>
                </a:cubicBezTo>
                <a:cubicBezTo>
                  <a:pt x="553776" y="221440"/>
                  <a:pt x="537135" y="228637"/>
                  <a:pt x="520439" y="235859"/>
                </a:cubicBezTo>
                <a:close/>
                <a:moveTo>
                  <a:pt x="604327" y="1863966"/>
                </a:moveTo>
                <a:cubicBezTo>
                  <a:pt x="620672" y="1867141"/>
                  <a:pt x="637017" y="1870329"/>
                  <a:pt x="653362" y="1873606"/>
                </a:cubicBezTo>
                <a:lnTo>
                  <a:pt x="653457" y="1873606"/>
                </a:lnTo>
                <a:cubicBezTo>
                  <a:pt x="689397" y="1880794"/>
                  <a:pt x="725433" y="1884909"/>
                  <a:pt x="761946" y="1882978"/>
                </a:cubicBezTo>
                <a:cubicBezTo>
                  <a:pt x="749006" y="1880730"/>
                  <a:pt x="736064" y="1878508"/>
                  <a:pt x="723126" y="1876298"/>
                </a:cubicBezTo>
                <a:cubicBezTo>
                  <a:pt x="690382" y="1870685"/>
                  <a:pt x="657653" y="1865084"/>
                  <a:pt x="624974" y="1858823"/>
                </a:cubicBezTo>
                <a:cubicBezTo>
                  <a:pt x="579187" y="1850085"/>
                  <a:pt x="533690" y="1838528"/>
                  <a:pt x="487331" y="1825930"/>
                </a:cubicBezTo>
                <a:cubicBezTo>
                  <a:pt x="489731" y="1830273"/>
                  <a:pt x="492543" y="1831594"/>
                  <a:pt x="495166" y="1832839"/>
                </a:cubicBezTo>
                <a:cubicBezTo>
                  <a:pt x="495886" y="1833182"/>
                  <a:pt x="496593" y="1833512"/>
                  <a:pt x="497272" y="1833905"/>
                </a:cubicBezTo>
                <a:cubicBezTo>
                  <a:pt x="515910" y="1844307"/>
                  <a:pt x="535411" y="1850339"/>
                  <a:pt x="555293" y="1854327"/>
                </a:cubicBezTo>
                <a:cubicBezTo>
                  <a:pt x="571637" y="1857604"/>
                  <a:pt x="587982" y="1860779"/>
                  <a:pt x="604327" y="1863966"/>
                </a:cubicBezTo>
                <a:close/>
                <a:moveTo>
                  <a:pt x="1043827" y="129380"/>
                </a:moveTo>
                <a:cubicBezTo>
                  <a:pt x="1031113" y="126554"/>
                  <a:pt x="1011519" y="128481"/>
                  <a:pt x="1002725" y="134005"/>
                </a:cubicBezTo>
                <a:cubicBezTo>
                  <a:pt x="1016584" y="137731"/>
                  <a:pt x="1030254" y="136832"/>
                  <a:pt x="1043827" y="129380"/>
                </a:cubicBezTo>
                <a:close/>
                <a:moveTo>
                  <a:pt x="1550995" y="2298764"/>
                </a:moveTo>
                <a:cubicBezTo>
                  <a:pt x="1550805" y="2299411"/>
                  <a:pt x="1551958" y="2299665"/>
                  <a:pt x="1552630" y="2299030"/>
                </a:cubicBezTo>
                <a:lnTo>
                  <a:pt x="1552630" y="2299157"/>
                </a:lnTo>
                <a:cubicBezTo>
                  <a:pt x="1553771" y="2298002"/>
                  <a:pt x="1554342" y="2296452"/>
                  <a:pt x="1554253" y="2294522"/>
                </a:cubicBezTo>
                <a:cubicBezTo>
                  <a:pt x="1554190" y="2294230"/>
                  <a:pt x="1553987" y="2293938"/>
                  <a:pt x="1553695" y="2293531"/>
                </a:cubicBezTo>
                <a:cubicBezTo>
                  <a:pt x="1553467" y="2293226"/>
                  <a:pt x="1553201" y="2292845"/>
                  <a:pt x="1552909" y="2292337"/>
                </a:cubicBezTo>
                <a:cubicBezTo>
                  <a:pt x="1552694" y="2293048"/>
                  <a:pt x="1552478" y="2293709"/>
                  <a:pt x="1552263" y="2294331"/>
                </a:cubicBezTo>
                <a:cubicBezTo>
                  <a:pt x="1551743" y="2295906"/>
                  <a:pt x="1551274" y="2297303"/>
                  <a:pt x="1550995" y="2298764"/>
                </a:cubicBezTo>
                <a:close/>
                <a:moveTo>
                  <a:pt x="1653644" y="1879054"/>
                </a:moveTo>
                <a:cubicBezTo>
                  <a:pt x="1652541" y="1880629"/>
                  <a:pt x="1651324" y="1882343"/>
                  <a:pt x="1652515" y="1885163"/>
                </a:cubicBezTo>
                <a:cubicBezTo>
                  <a:pt x="1653948" y="1882851"/>
                  <a:pt x="1655001" y="1880667"/>
                  <a:pt x="1654709" y="1877327"/>
                </a:cubicBezTo>
                <a:cubicBezTo>
                  <a:pt x="1654455" y="1877911"/>
                  <a:pt x="1654062" y="1878470"/>
                  <a:pt x="1653644" y="1879054"/>
                </a:cubicBezTo>
                <a:close/>
                <a:moveTo>
                  <a:pt x="1666893" y="1839582"/>
                </a:moveTo>
                <a:cubicBezTo>
                  <a:pt x="1665258" y="1844065"/>
                  <a:pt x="1663622" y="1848561"/>
                  <a:pt x="1661974" y="1853044"/>
                </a:cubicBezTo>
                <a:cubicBezTo>
                  <a:pt x="1667996" y="1843405"/>
                  <a:pt x="1672586" y="1832483"/>
                  <a:pt x="1674209" y="1819631"/>
                </a:cubicBezTo>
                <a:cubicBezTo>
                  <a:pt x="1671749" y="1826247"/>
                  <a:pt x="1669328" y="1832915"/>
                  <a:pt x="1666893" y="1839582"/>
                </a:cubicBezTo>
                <a:close/>
                <a:moveTo>
                  <a:pt x="1932962" y="1716075"/>
                </a:moveTo>
                <a:cubicBezTo>
                  <a:pt x="1919002" y="1713890"/>
                  <a:pt x="1890234" y="1720964"/>
                  <a:pt x="1878861" y="1730591"/>
                </a:cubicBezTo>
                <a:cubicBezTo>
                  <a:pt x="1887749" y="1732140"/>
                  <a:pt x="1922540" y="1722882"/>
                  <a:pt x="1932962" y="1716075"/>
                </a:cubicBezTo>
                <a:close/>
                <a:moveTo>
                  <a:pt x="2259712" y="1477074"/>
                </a:moveTo>
                <a:cubicBezTo>
                  <a:pt x="2260676" y="1475473"/>
                  <a:pt x="2261715" y="1473759"/>
                  <a:pt x="2260435" y="1470660"/>
                </a:cubicBezTo>
                <a:cubicBezTo>
                  <a:pt x="2260143" y="1471460"/>
                  <a:pt x="2259775" y="1472171"/>
                  <a:pt x="2259408" y="1472857"/>
                </a:cubicBezTo>
                <a:cubicBezTo>
                  <a:pt x="2258419" y="1474711"/>
                  <a:pt x="2257506" y="1476438"/>
                  <a:pt x="2258622" y="1479525"/>
                </a:cubicBezTo>
                <a:cubicBezTo>
                  <a:pt x="2258774" y="1478636"/>
                  <a:pt x="2259230" y="1477874"/>
                  <a:pt x="2259712" y="1477074"/>
                </a:cubicBezTo>
                <a:close/>
                <a:moveTo>
                  <a:pt x="2241695" y="1522705"/>
                </a:moveTo>
                <a:cubicBezTo>
                  <a:pt x="2244852" y="1518082"/>
                  <a:pt x="2247629" y="1513192"/>
                  <a:pt x="2248200" y="1506893"/>
                </a:cubicBezTo>
                <a:cubicBezTo>
                  <a:pt x="2244852" y="1511389"/>
                  <a:pt x="2243039" y="1516786"/>
                  <a:pt x="2241695" y="1522705"/>
                </a:cubicBezTo>
                <a:close/>
                <a:moveTo>
                  <a:pt x="2211595" y="1433982"/>
                </a:moveTo>
                <a:cubicBezTo>
                  <a:pt x="2212229" y="1432458"/>
                  <a:pt x="2212851" y="1430973"/>
                  <a:pt x="2211202" y="1430706"/>
                </a:cubicBezTo>
                <a:lnTo>
                  <a:pt x="2211304" y="1430706"/>
                </a:lnTo>
                <a:cubicBezTo>
                  <a:pt x="2209009" y="1430452"/>
                  <a:pt x="2209009" y="1434427"/>
                  <a:pt x="2209681" y="1437386"/>
                </a:cubicBezTo>
                <a:cubicBezTo>
                  <a:pt x="2209833" y="1437221"/>
                  <a:pt x="2209998" y="1437068"/>
                  <a:pt x="2210163" y="1436929"/>
                </a:cubicBezTo>
                <a:cubicBezTo>
                  <a:pt x="2210518" y="1436611"/>
                  <a:pt x="2210860" y="1436319"/>
                  <a:pt x="2210923" y="1435976"/>
                </a:cubicBezTo>
                <a:cubicBezTo>
                  <a:pt x="2211012" y="1435367"/>
                  <a:pt x="2211304" y="1434668"/>
                  <a:pt x="2211595" y="1433982"/>
                </a:cubicBezTo>
                <a:close/>
                <a:moveTo>
                  <a:pt x="2162261" y="1590548"/>
                </a:moveTo>
                <a:cubicBezTo>
                  <a:pt x="2159497" y="1591310"/>
                  <a:pt x="2158255" y="1593621"/>
                  <a:pt x="2157963" y="1598130"/>
                </a:cubicBezTo>
                <a:cubicBezTo>
                  <a:pt x="2160930" y="1596199"/>
                  <a:pt x="2162261" y="1593888"/>
                  <a:pt x="2162261" y="1590548"/>
                </a:cubicBezTo>
                <a:close/>
                <a:moveTo>
                  <a:pt x="2171441" y="1579232"/>
                </a:moveTo>
                <a:cubicBezTo>
                  <a:pt x="2189027" y="1549552"/>
                  <a:pt x="2202695" y="1516659"/>
                  <a:pt x="2214930" y="1482611"/>
                </a:cubicBezTo>
                <a:lnTo>
                  <a:pt x="2214930" y="1482484"/>
                </a:lnTo>
                <a:cubicBezTo>
                  <a:pt x="2215120" y="1481963"/>
                  <a:pt x="2215361" y="1481442"/>
                  <a:pt x="2215627" y="1480896"/>
                </a:cubicBezTo>
                <a:cubicBezTo>
                  <a:pt x="2216578" y="1478877"/>
                  <a:pt x="2217643" y="1476629"/>
                  <a:pt x="2215982" y="1473492"/>
                </a:cubicBezTo>
                <a:cubicBezTo>
                  <a:pt x="2215348" y="1474953"/>
                  <a:pt x="2214714" y="1476388"/>
                  <a:pt x="2214093" y="1477797"/>
                </a:cubicBezTo>
                <a:cubicBezTo>
                  <a:pt x="2212483" y="1481468"/>
                  <a:pt x="2210936" y="1484998"/>
                  <a:pt x="2209491" y="1488529"/>
                </a:cubicBezTo>
                <a:cubicBezTo>
                  <a:pt x="2196672" y="1519999"/>
                  <a:pt x="2182915" y="1550708"/>
                  <a:pt x="2166953" y="1579499"/>
                </a:cubicBezTo>
                <a:cubicBezTo>
                  <a:pt x="2166534" y="1580223"/>
                  <a:pt x="2166078" y="1580934"/>
                  <a:pt x="2165609" y="1581645"/>
                </a:cubicBezTo>
                <a:cubicBezTo>
                  <a:pt x="2164049" y="1584046"/>
                  <a:pt x="2162477" y="1586459"/>
                  <a:pt x="2162553" y="1590027"/>
                </a:cubicBezTo>
                <a:cubicBezTo>
                  <a:pt x="2166179" y="1588986"/>
                  <a:pt x="2168132" y="1585354"/>
                  <a:pt x="2170046" y="1581760"/>
                </a:cubicBezTo>
                <a:cubicBezTo>
                  <a:pt x="2170503" y="1580909"/>
                  <a:pt x="2170959" y="1580058"/>
                  <a:pt x="2171441" y="1579232"/>
                </a:cubicBezTo>
                <a:close/>
                <a:moveTo>
                  <a:pt x="2227330" y="1579740"/>
                </a:moveTo>
                <a:cubicBezTo>
                  <a:pt x="2229676" y="1576426"/>
                  <a:pt x="2232021" y="1573111"/>
                  <a:pt x="2231945" y="1567929"/>
                </a:cubicBezTo>
                <a:cubicBezTo>
                  <a:pt x="2227545" y="1571523"/>
                  <a:pt x="2225834" y="1577175"/>
                  <a:pt x="2224870" y="1583474"/>
                </a:cubicBezTo>
                <a:cubicBezTo>
                  <a:pt x="2225618" y="1582166"/>
                  <a:pt x="2226468" y="1580960"/>
                  <a:pt x="2227330" y="1579740"/>
                </a:cubicBezTo>
                <a:close/>
                <a:moveTo>
                  <a:pt x="2244751" y="1539278"/>
                </a:moveTo>
                <a:cubicBezTo>
                  <a:pt x="2238830" y="1546987"/>
                  <a:pt x="2234912" y="1556360"/>
                  <a:pt x="2232427" y="1566901"/>
                </a:cubicBezTo>
                <a:cubicBezTo>
                  <a:pt x="2238830" y="1559573"/>
                  <a:pt x="2242456" y="1550073"/>
                  <a:pt x="2244751" y="1539278"/>
                </a:cubicBezTo>
                <a:close/>
                <a:moveTo>
                  <a:pt x="2263490" y="1494498"/>
                </a:moveTo>
                <a:cubicBezTo>
                  <a:pt x="2264124" y="1492504"/>
                  <a:pt x="2264758" y="1490510"/>
                  <a:pt x="2265405" y="1488529"/>
                </a:cubicBezTo>
                <a:cubicBezTo>
                  <a:pt x="2265773" y="1487335"/>
                  <a:pt x="2265570" y="1485684"/>
                  <a:pt x="2265367" y="1484046"/>
                </a:cubicBezTo>
                <a:cubicBezTo>
                  <a:pt x="2265316" y="1483563"/>
                  <a:pt x="2265253" y="1483081"/>
                  <a:pt x="2265215" y="1482611"/>
                </a:cubicBezTo>
                <a:cubicBezTo>
                  <a:pt x="2262248" y="1490383"/>
                  <a:pt x="2259281" y="1498130"/>
                  <a:pt x="2256327" y="1505864"/>
                </a:cubicBezTo>
                <a:cubicBezTo>
                  <a:pt x="2253360" y="1513611"/>
                  <a:pt x="2250393" y="1521358"/>
                  <a:pt x="2247426" y="1529131"/>
                </a:cubicBezTo>
                <a:cubicBezTo>
                  <a:pt x="2247134" y="1529969"/>
                  <a:pt x="2246754" y="1530782"/>
                  <a:pt x="2246374" y="1531595"/>
                </a:cubicBezTo>
                <a:cubicBezTo>
                  <a:pt x="2245296" y="1533906"/>
                  <a:pt x="2244218" y="1536243"/>
                  <a:pt x="2244852" y="1539278"/>
                </a:cubicBezTo>
                <a:cubicBezTo>
                  <a:pt x="2253423" y="1526045"/>
                  <a:pt x="2258457" y="1510271"/>
                  <a:pt x="2263490" y="1494498"/>
                </a:cubicBezTo>
                <a:close/>
                <a:moveTo>
                  <a:pt x="2266533" y="1479245"/>
                </a:moveTo>
                <a:cubicBezTo>
                  <a:pt x="2266254" y="1480121"/>
                  <a:pt x="2265988" y="1480985"/>
                  <a:pt x="2265595" y="1481709"/>
                </a:cubicBezTo>
                <a:cubicBezTo>
                  <a:pt x="2268942" y="1481709"/>
                  <a:pt x="2269602" y="1478636"/>
                  <a:pt x="2269602" y="1474648"/>
                </a:cubicBezTo>
                <a:cubicBezTo>
                  <a:pt x="2267712" y="1475435"/>
                  <a:pt x="2267117" y="1477366"/>
                  <a:pt x="2266533" y="1479245"/>
                </a:cubicBezTo>
                <a:close/>
                <a:moveTo>
                  <a:pt x="2277260" y="1444968"/>
                </a:moveTo>
                <a:cubicBezTo>
                  <a:pt x="2277069" y="1446124"/>
                  <a:pt x="2278109" y="1446771"/>
                  <a:pt x="2278109" y="1446771"/>
                </a:cubicBezTo>
                <a:lnTo>
                  <a:pt x="2278109" y="1446632"/>
                </a:lnTo>
                <a:cubicBezTo>
                  <a:pt x="2278604" y="1446162"/>
                  <a:pt x="2278984" y="1445362"/>
                  <a:pt x="2279352" y="1444600"/>
                </a:cubicBezTo>
                <a:cubicBezTo>
                  <a:pt x="2279479" y="1444320"/>
                  <a:pt x="2279605" y="1444054"/>
                  <a:pt x="2279745" y="1443812"/>
                </a:cubicBezTo>
                <a:cubicBezTo>
                  <a:pt x="2279453" y="1442402"/>
                  <a:pt x="2278883" y="1442009"/>
                  <a:pt x="2278211" y="1442657"/>
                </a:cubicBezTo>
                <a:cubicBezTo>
                  <a:pt x="2277729" y="1443165"/>
                  <a:pt x="2277450" y="1444193"/>
                  <a:pt x="2277260" y="1444968"/>
                </a:cubicBezTo>
                <a:close/>
                <a:moveTo>
                  <a:pt x="2422954" y="1471816"/>
                </a:moveTo>
                <a:cubicBezTo>
                  <a:pt x="2432450" y="1511440"/>
                  <a:pt x="2432286" y="1553299"/>
                  <a:pt x="2425325" y="1593736"/>
                </a:cubicBezTo>
                <a:lnTo>
                  <a:pt x="2425477" y="1593672"/>
                </a:lnTo>
                <a:cubicBezTo>
                  <a:pt x="2418580" y="1634261"/>
                  <a:pt x="2403809" y="1673161"/>
                  <a:pt x="2384105" y="1708976"/>
                </a:cubicBezTo>
                <a:cubicBezTo>
                  <a:pt x="2344598" y="1780565"/>
                  <a:pt x="2282002" y="1840484"/>
                  <a:pt x="2206524" y="1870786"/>
                </a:cubicBezTo>
                <a:cubicBezTo>
                  <a:pt x="2196178" y="1874990"/>
                  <a:pt x="2184462" y="1869935"/>
                  <a:pt x="2180266" y="1859585"/>
                </a:cubicBezTo>
                <a:cubicBezTo>
                  <a:pt x="2176627" y="1850301"/>
                  <a:pt x="2180278" y="1839747"/>
                  <a:pt x="2188672" y="1834604"/>
                </a:cubicBezTo>
                <a:cubicBezTo>
                  <a:pt x="2250152" y="1797329"/>
                  <a:pt x="2299524" y="1743418"/>
                  <a:pt x="2332667" y="1681061"/>
                </a:cubicBezTo>
                <a:cubicBezTo>
                  <a:pt x="2349352" y="1649793"/>
                  <a:pt x="2361334" y="1616380"/>
                  <a:pt x="2369918" y="1582229"/>
                </a:cubicBezTo>
                <a:cubicBezTo>
                  <a:pt x="2378438" y="1547927"/>
                  <a:pt x="2382381" y="1512595"/>
                  <a:pt x="2382876" y="1476388"/>
                </a:cubicBezTo>
                <a:lnTo>
                  <a:pt x="2382990" y="1476159"/>
                </a:lnTo>
                <a:cubicBezTo>
                  <a:pt x="2383193" y="1465009"/>
                  <a:pt x="2392512" y="1456017"/>
                  <a:pt x="2403657" y="1456233"/>
                </a:cubicBezTo>
                <a:cubicBezTo>
                  <a:pt x="2413064" y="1456398"/>
                  <a:pt x="2420824" y="1463002"/>
                  <a:pt x="2422954" y="1471816"/>
                </a:cubicBezTo>
                <a:close/>
              </a:path>
            </a:pathLst>
          </a:custGeom>
          <a:solidFill>
            <a:schemeClr val="accent1"/>
          </a:solidFill>
          <a:ln w="1265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9" name="矩形 28"/>
          <p:cNvSpPr/>
          <p:nvPr>
            <p:custDataLst>
              <p:tags r:id="rId17"/>
            </p:custDataLst>
          </p:nvPr>
        </p:nvSpPr>
        <p:spPr>
          <a:xfrm>
            <a:off x="8305800" y="4184650"/>
            <a:ext cx="2653665" cy="1226820"/>
          </a:xfrm>
          <a:prstGeom prst="rect">
            <a:avLst/>
          </a:prstGeom>
          <a:noFill/>
        </p:spPr>
        <p:txBody>
          <a:bodyPr wrap="square" lIns="0" tIns="0" rIns="0" bIns="0" rtlCol="0" anchor="t" anchorCtr="0">
            <a:noAutofit/>
          </a:bodyPr>
          <a:lstStyle/>
          <a:p>
            <a:pPr indent="0" algn="ctr" fontAlgn="auto">
              <a:lnSpc>
                <a:spcPct val="150000"/>
              </a:lnSpc>
              <a:spcBef>
                <a:spcPct val="0"/>
              </a:spcBef>
              <a:spcAft>
                <a:spcPct val="0"/>
              </a:spcAft>
            </a:pPr>
            <a:r>
              <a:rPr lang="zh-CN" altLang="en-US" sz="1600">
                <a:solidFill>
                  <a:schemeClr val="tx1">
                    <a:lumMod val="85000"/>
                    <a:lumOff val="15000"/>
                  </a:schemeClr>
                </a:solidFill>
                <a:uFillTx/>
                <a:latin typeface="+中文正文" charset="0"/>
                <a:cs typeface="+mn-ea"/>
                <a:sym typeface="+mn-ea"/>
              </a:rPr>
              <a:t>对于细节部位如领口、袖口，使用熨斗尖角进行精细处理，同时注意保护纽扣、拉链等附件，避免高温损害。</a:t>
            </a:r>
            <a:endParaRPr lang="zh-CN" altLang="en-US" sz="1600">
              <a:solidFill>
                <a:schemeClr val="tx1">
                  <a:lumMod val="85000"/>
                  <a:lumOff val="15000"/>
                </a:schemeClr>
              </a:solidFill>
              <a:uFillTx/>
              <a:latin typeface="+中文正文" charset="0"/>
              <a:cs typeface="+mn-ea"/>
              <a:sym typeface="+mn-ea"/>
            </a:endParaRPr>
          </a:p>
        </p:txBody>
      </p:sp>
      <p:sp>
        <p:nvSpPr>
          <p:cNvPr id="30" name="矩形 29"/>
          <p:cNvSpPr/>
          <p:nvPr>
            <p:custDataLst>
              <p:tags r:id="rId18"/>
            </p:custDataLst>
          </p:nvPr>
        </p:nvSpPr>
        <p:spPr>
          <a:xfrm>
            <a:off x="8307705" y="3746500"/>
            <a:ext cx="2546985" cy="408305"/>
          </a:xfrm>
          <a:prstGeom prst="rect">
            <a:avLst/>
          </a:prstGeom>
          <a:noFill/>
        </p:spPr>
        <p:txBody>
          <a:bodyPr wrap="square" lIns="0" tIns="0" rIns="0" bIns="0" rtlCol="0" anchor="ctr" anchorCtr="0">
            <a:noAutofit/>
          </a:bodyPr>
          <a:lstStyle/>
          <a:p>
            <a:pPr algn="ctr">
              <a:spcBef>
                <a:spcPct val="0"/>
              </a:spcBef>
              <a:spcAft>
                <a:spcPct val="0"/>
              </a:spcAft>
            </a:pPr>
            <a:r>
              <a:rPr lang="en-US" altLang="en-US" b="1">
                <a:solidFill>
                  <a:schemeClr val="accent1"/>
                </a:solidFill>
                <a:latin typeface="+mn-ea"/>
                <a:cs typeface="+mn-ea"/>
                <a:sym typeface="+mn-ea"/>
              </a:rPr>
              <a:t>3. </a:t>
            </a:r>
            <a:r>
              <a:rPr lang="zh-CN" altLang="en-US" b="1">
                <a:solidFill>
                  <a:schemeClr val="accent1"/>
                </a:solidFill>
                <a:latin typeface="+mn-ea"/>
                <a:cs typeface="+mn-ea"/>
                <a:sym typeface="+mn-ea"/>
              </a:rPr>
              <a:t>处理衣物细节部位的熨烫手法</a:t>
            </a:r>
            <a:endParaRPr lang="zh-CN" altLang="en-US" b="1">
              <a:solidFill>
                <a:schemeClr val="accent1"/>
              </a:solidFill>
              <a:latin typeface="+mn-ea"/>
              <a:cs typeface="+mn-ea"/>
              <a:sym typeface="+mn-ea"/>
            </a:endParaRPr>
          </a:p>
        </p:txBody>
      </p:sp>
      <p:pic>
        <p:nvPicPr>
          <p:cNvPr id="31" name="图片 30" descr="/data/temp/4de518b3-d778-4290-9918-2d58e828fcf9/62aee421-a143-11f0-ae54-826130315bc8.jpeg62aee421-a143-11f0-ae54-826130315bc8"/>
          <p:cNvPicPr>
            <a:picLocks noChangeAspect="1"/>
          </p:cNvPicPr>
          <p:nvPr>
            <p:custDataLst>
              <p:tags r:id="rId19"/>
            </p:custDataLst>
          </p:nvPr>
        </p:nvPicPr>
        <p:blipFill>
          <a:blip r:embed="rId20"/>
          <a:srcRect l="15987" r="15987"/>
          <a:stretch>
            <a:fillRect/>
          </a:stretch>
        </p:blipFill>
        <p:spPr>
          <a:xfrm>
            <a:off x="8545030" y="1217469"/>
            <a:ext cx="2299494" cy="2253517"/>
          </a:xfrm>
          <a:custGeom>
            <a:avLst/>
            <a:gdLst/>
            <a:ahLst/>
            <a:cxnLst>
              <a:cxn ang="3">
                <a:pos x="hc" y="t"/>
              </a:cxn>
              <a:cxn ang="cd2">
                <a:pos x="l" y="vc"/>
              </a:cxn>
              <a:cxn ang="cd4">
                <a:pos x="hc" y="b"/>
              </a:cxn>
              <a:cxn ang="0">
                <a:pos x="r" y="vc"/>
              </a:cxn>
            </a:cxnLst>
            <a:rect l="l" t="t" r="r" b="b"/>
            <a:pathLst>
              <a:path w="3412" h="3343">
                <a:moveTo>
                  <a:pt x="2421" y="2740"/>
                </a:moveTo>
                <a:lnTo>
                  <a:pt x="2419" y="2743"/>
                </a:lnTo>
                <a:cubicBezTo>
                  <a:pt x="2417" y="2745"/>
                  <a:pt x="2417" y="2749"/>
                  <a:pt x="2418" y="2752"/>
                </a:cubicBezTo>
                <a:cubicBezTo>
                  <a:pt x="2420" y="2749"/>
                  <a:pt x="2421" y="2745"/>
                  <a:pt x="2421" y="2740"/>
                </a:cubicBezTo>
                <a:close/>
                <a:moveTo>
                  <a:pt x="715" y="2665"/>
                </a:moveTo>
                <a:cubicBezTo>
                  <a:pt x="717" y="2670"/>
                  <a:pt x="721" y="2674"/>
                  <a:pt x="726" y="2675"/>
                </a:cubicBezTo>
                <a:lnTo>
                  <a:pt x="729" y="2677"/>
                </a:lnTo>
                <a:cubicBezTo>
                  <a:pt x="756" y="2692"/>
                  <a:pt x="784" y="2702"/>
                  <a:pt x="814" y="2708"/>
                </a:cubicBezTo>
                <a:lnTo>
                  <a:pt x="885" y="2722"/>
                </a:lnTo>
                <a:lnTo>
                  <a:pt x="886" y="2721"/>
                </a:lnTo>
                <a:lnTo>
                  <a:pt x="958" y="2735"/>
                </a:lnTo>
                <a:cubicBezTo>
                  <a:pt x="1010" y="2746"/>
                  <a:pt x="1063" y="2751"/>
                  <a:pt x="1117" y="2749"/>
                </a:cubicBezTo>
                <a:lnTo>
                  <a:pt x="1059" y="2739"/>
                </a:lnTo>
                <a:cubicBezTo>
                  <a:pt x="1011" y="2731"/>
                  <a:pt x="964" y="2723"/>
                  <a:pt x="916" y="2713"/>
                </a:cubicBezTo>
                <a:cubicBezTo>
                  <a:pt x="849" y="2701"/>
                  <a:pt x="782" y="2684"/>
                  <a:pt x="715" y="2665"/>
                </a:cubicBezTo>
                <a:close/>
                <a:moveTo>
                  <a:pt x="2449" y="2656"/>
                </a:moveTo>
                <a:cubicBezTo>
                  <a:pt x="2446" y="2666"/>
                  <a:pt x="2442" y="2675"/>
                  <a:pt x="2439" y="2685"/>
                </a:cubicBezTo>
                <a:lnTo>
                  <a:pt x="2439" y="2686"/>
                </a:lnTo>
                <a:cubicBezTo>
                  <a:pt x="2436" y="2692"/>
                  <a:pt x="2434" y="2699"/>
                  <a:pt x="2431" y="2705"/>
                </a:cubicBezTo>
                <a:cubicBezTo>
                  <a:pt x="2441" y="2690"/>
                  <a:pt x="2447" y="2673"/>
                  <a:pt x="2449" y="2656"/>
                </a:cubicBezTo>
                <a:close/>
                <a:moveTo>
                  <a:pt x="2817" y="2505"/>
                </a:moveTo>
                <a:cubicBezTo>
                  <a:pt x="2792" y="2506"/>
                  <a:pt x="2769" y="2513"/>
                  <a:pt x="2748" y="2527"/>
                </a:cubicBezTo>
                <a:cubicBezTo>
                  <a:pt x="2776" y="2525"/>
                  <a:pt x="2803" y="2518"/>
                  <a:pt x="2827" y="2505"/>
                </a:cubicBezTo>
                <a:cubicBezTo>
                  <a:pt x="2824" y="2505"/>
                  <a:pt x="2820" y="2505"/>
                  <a:pt x="2817" y="2505"/>
                </a:cubicBezTo>
                <a:close/>
                <a:moveTo>
                  <a:pt x="218" y="2351"/>
                </a:moveTo>
                <a:cubicBezTo>
                  <a:pt x="217" y="2351"/>
                  <a:pt x="217" y="2351"/>
                  <a:pt x="216" y="2351"/>
                </a:cubicBezTo>
                <a:cubicBezTo>
                  <a:pt x="218" y="2368"/>
                  <a:pt x="223" y="2383"/>
                  <a:pt x="231" y="2397"/>
                </a:cubicBezTo>
                <a:cubicBezTo>
                  <a:pt x="233" y="2401"/>
                  <a:pt x="235" y="2405"/>
                  <a:pt x="237" y="2409"/>
                </a:cubicBezTo>
                <a:cubicBezTo>
                  <a:pt x="252" y="2444"/>
                  <a:pt x="274" y="2476"/>
                  <a:pt x="302" y="2503"/>
                </a:cubicBezTo>
                <a:cubicBezTo>
                  <a:pt x="322" y="2521"/>
                  <a:pt x="343" y="2538"/>
                  <a:pt x="363" y="2555"/>
                </a:cubicBezTo>
                <a:lnTo>
                  <a:pt x="372" y="2561"/>
                </a:lnTo>
                <a:lnTo>
                  <a:pt x="371" y="2562"/>
                </a:lnTo>
                <a:cubicBezTo>
                  <a:pt x="408" y="2595"/>
                  <a:pt x="450" y="2624"/>
                  <a:pt x="494" y="2646"/>
                </a:cubicBezTo>
                <a:cubicBezTo>
                  <a:pt x="535" y="2664"/>
                  <a:pt x="578" y="2677"/>
                  <a:pt x="621" y="2685"/>
                </a:cubicBezTo>
                <a:lnTo>
                  <a:pt x="597" y="2665"/>
                </a:lnTo>
                <a:cubicBezTo>
                  <a:pt x="581" y="2652"/>
                  <a:pt x="564" y="2639"/>
                  <a:pt x="547" y="2626"/>
                </a:cubicBezTo>
                <a:lnTo>
                  <a:pt x="509" y="2593"/>
                </a:lnTo>
                <a:cubicBezTo>
                  <a:pt x="474" y="2562"/>
                  <a:pt x="437" y="2533"/>
                  <a:pt x="398" y="2507"/>
                </a:cubicBezTo>
                <a:cubicBezTo>
                  <a:pt x="396" y="2506"/>
                  <a:pt x="394" y="2505"/>
                  <a:pt x="393" y="2503"/>
                </a:cubicBezTo>
                <a:cubicBezTo>
                  <a:pt x="392" y="2502"/>
                  <a:pt x="390" y="2501"/>
                  <a:pt x="389" y="2500"/>
                </a:cubicBezTo>
                <a:cubicBezTo>
                  <a:pt x="378" y="2492"/>
                  <a:pt x="369" y="2483"/>
                  <a:pt x="360" y="2474"/>
                </a:cubicBezTo>
                <a:cubicBezTo>
                  <a:pt x="351" y="2465"/>
                  <a:pt x="341" y="2456"/>
                  <a:pt x="331" y="2449"/>
                </a:cubicBezTo>
                <a:cubicBezTo>
                  <a:pt x="293" y="2421"/>
                  <a:pt x="258" y="2390"/>
                  <a:pt x="225" y="2357"/>
                </a:cubicBezTo>
                <a:lnTo>
                  <a:pt x="223" y="2355"/>
                </a:lnTo>
                <a:cubicBezTo>
                  <a:pt x="222" y="2354"/>
                  <a:pt x="220" y="2352"/>
                  <a:pt x="218" y="2351"/>
                </a:cubicBezTo>
                <a:close/>
                <a:moveTo>
                  <a:pt x="3162" y="2323"/>
                </a:moveTo>
                <a:cubicBezTo>
                  <a:pt x="3158" y="2324"/>
                  <a:pt x="3156" y="2327"/>
                  <a:pt x="3156" y="2334"/>
                </a:cubicBezTo>
                <a:cubicBezTo>
                  <a:pt x="3160" y="2332"/>
                  <a:pt x="3162" y="2327"/>
                  <a:pt x="3162" y="2323"/>
                </a:cubicBezTo>
                <a:close/>
                <a:moveTo>
                  <a:pt x="3264" y="2289"/>
                </a:moveTo>
                <a:cubicBezTo>
                  <a:pt x="3258" y="2295"/>
                  <a:pt x="3254" y="2303"/>
                  <a:pt x="3253" y="2312"/>
                </a:cubicBezTo>
                <a:lnTo>
                  <a:pt x="3257" y="2306"/>
                </a:lnTo>
                <a:cubicBezTo>
                  <a:pt x="3261" y="2301"/>
                  <a:pt x="3264" y="2295"/>
                  <a:pt x="3264" y="2289"/>
                </a:cubicBezTo>
                <a:close/>
                <a:moveTo>
                  <a:pt x="3283" y="2247"/>
                </a:moveTo>
                <a:cubicBezTo>
                  <a:pt x="3274" y="2259"/>
                  <a:pt x="3268" y="2273"/>
                  <a:pt x="3264" y="2287"/>
                </a:cubicBezTo>
                <a:cubicBezTo>
                  <a:pt x="3274" y="2276"/>
                  <a:pt x="3280" y="2262"/>
                  <a:pt x="3283" y="2247"/>
                </a:cubicBezTo>
                <a:close/>
                <a:moveTo>
                  <a:pt x="3288" y="2200"/>
                </a:moveTo>
                <a:cubicBezTo>
                  <a:pt x="3283" y="2207"/>
                  <a:pt x="3279" y="2215"/>
                  <a:pt x="3278" y="2223"/>
                </a:cubicBezTo>
                <a:cubicBezTo>
                  <a:pt x="3283" y="2216"/>
                  <a:pt x="3287" y="2208"/>
                  <a:pt x="3288" y="2200"/>
                </a:cubicBezTo>
                <a:close/>
                <a:moveTo>
                  <a:pt x="3313" y="2164"/>
                </a:moveTo>
                <a:cubicBezTo>
                  <a:pt x="3309" y="2176"/>
                  <a:pt x="3304" y="2187"/>
                  <a:pt x="3300" y="2198"/>
                </a:cubicBezTo>
                <a:cubicBezTo>
                  <a:pt x="3295" y="2210"/>
                  <a:pt x="3291" y="2221"/>
                  <a:pt x="3287" y="2232"/>
                </a:cubicBezTo>
                <a:cubicBezTo>
                  <a:pt x="3286" y="2234"/>
                  <a:pt x="3286" y="2235"/>
                  <a:pt x="3285" y="2236"/>
                </a:cubicBezTo>
                <a:cubicBezTo>
                  <a:pt x="3283" y="2239"/>
                  <a:pt x="3282" y="2243"/>
                  <a:pt x="3283" y="2247"/>
                </a:cubicBezTo>
                <a:cubicBezTo>
                  <a:pt x="3295" y="2227"/>
                  <a:pt x="3304" y="2205"/>
                  <a:pt x="3310" y="2182"/>
                </a:cubicBezTo>
                <a:lnTo>
                  <a:pt x="3310" y="2182"/>
                </a:lnTo>
                <a:lnTo>
                  <a:pt x="3313" y="2173"/>
                </a:lnTo>
                <a:cubicBezTo>
                  <a:pt x="3313" y="2171"/>
                  <a:pt x="3313" y="2169"/>
                  <a:pt x="3313" y="2166"/>
                </a:cubicBezTo>
                <a:cubicBezTo>
                  <a:pt x="3313" y="2166"/>
                  <a:pt x="3313" y="2165"/>
                  <a:pt x="3313" y="2164"/>
                </a:cubicBezTo>
                <a:close/>
                <a:moveTo>
                  <a:pt x="3319" y="2153"/>
                </a:moveTo>
                <a:cubicBezTo>
                  <a:pt x="3316" y="2154"/>
                  <a:pt x="3315" y="2157"/>
                  <a:pt x="3314" y="2160"/>
                </a:cubicBezTo>
                <a:cubicBezTo>
                  <a:pt x="3314" y="2161"/>
                  <a:pt x="3313" y="2162"/>
                  <a:pt x="3313" y="2163"/>
                </a:cubicBezTo>
                <a:cubicBezTo>
                  <a:pt x="3318" y="2163"/>
                  <a:pt x="3319" y="2159"/>
                  <a:pt x="3319" y="2153"/>
                </a:cubicBezTo>
                <a:close/>
                <a:moveTo>
                  <a:pt x="3240" y="2152"/>
                </a:moveTo>
                <a:lnTo>
                  <a:pt x="3237" y="2158"/>
                </a:lnTo>
                <a:cubicBezTo>
                  <a:pt x="3235" y="2164"/>
                  <a:pt x="3233" y="2169"/>
                  <a:pt x="3231" y="2174"/>
                </a:cubicBezTo>
                <a:cubicBezTo>
                  <a:pt x="3213" y="2219"/>
                  <a:pt x="3192" y="2264"/>
                  <a:pt x="3168" y="2307"/>
                </a:cubicBezTo>
                <a:lnTo>
                  <a:pt x="3167" y="2310"/>
                </a:lnTo>
                <a:cubicBezTo>
                  <a:pt x="3164" y="2313"/>
                  <a:pt x="3162" y="2318"/>
                  <a:pt x="3162" y="2322"/>
                </a:cubicBezTo>
                <a:cubicBezTo>
                  <a:pt x="3167" y="2321"/>
                  <a:pt x="3170" y="2315"/>
                  <a:pt x="3173" y="2310"/>
                </a:cubicBezTo>
                <a:lnTo>
                  <a:pt x="3175" y="2306"/>
                </a:lnTo>
                <a:lnTo>
                  <a:pt x="3175" y="2306"/>
                </a:lnTo>
                <a:cubicBezTo>
                  <a:pt x="3201" y="2261"/>
                  <a:pt x="3222" y="2214"/>
                  <a:pt x="3239" y="2165"/>
                </a:cubicBezTo>
                <a:cubicBezTo>
                  <a:pt x="3239" y="2164"/>
                  <a:pt x="3240" y="2164"/>
                  <a:pt x="3240" y="2163"/>
                </a:cubicBezTo>
                <a:cubicBezTo>
                  <a:pt x="3242" y="2160"/>
                  <a:pt x="3242" y="2155"/>
                  <a:pt x="3240" y="2152"/>
                </a:cubicBezTo>
                <a:close/>
                <a:moveTo>
                  <a:pt x="3305" y="2147"/>
                </a:moveTo>
                <a:cubicBezTo>
                  <a:pt x="3305" y="2148"/>
                  <a:pt x="3305" y="2149"/>
                  <a:pt x="3304" y="2150"/>
                </a:cubicBezTo>
                <a:cubicBezTo>
                  <a:pt x="3302" y="2153"/>
                  <a:pt x="3301" y="2157"/>
                  <a:pt x="3303" y="2160"/>
                </a:cubicBezTo>
                <a:cubicBezTo>
                  <a:pt x="3303" y="2159"/>
                  <a:pt x="3304" y="2158"/>
                  <a:pt x="3304" y="2157"/>
                </a:cubicBezTo>
                <a:cubicBezTo>
                  <a:pt x="3306" y="2154"/>
                  <a:pt x="3307" y="2150"/>
                  <a:pt x="3305" y="2147"/>
                </a:cubicBezTo>
                <a:close/>
                <a:moveTo>
                  <a:pt x="3332" y="2106"/>
                </a:moveTo>
                <a:cubicBezTo>
                  <a:pt x="3331" y="2106"/>
                  <a:pt x="3331" y="2106"/>
                  <a:pt x="3331" y="2106"/>
                </a:cubicBezTo>
                <a:cubicBezTo>
                  <a:pt x="3330" y="2107"/>
                  <a:pt x="3329" y="2109"/>
                  <a:pt x="3329" y="2110"/>
                </a:cubicBezTo>
                <a:lnTo>
                  <a:pt x="3330" y="2110"/>
                </a:lnTo>
                <a:cubicBezTo>
                  <a:pt x="3330" y="2111"/>
                  <a:pt x="3330" y="2111"/>
                  <a:pt x="3331" y="2112"/>
                </a:cubicBezTo>
                <a:cubicBezTo>
                  <a:pt x="3332" y="2111"/>
                  <a:pt x="3333" y="2110"/>
                  <a:pt x="3333" y="2109"/>
                </a:cubicBezTo>
                <a:lnTo>
                  <a:pt x="3333" y="2108"/>
                </a:lnTo>
                <a:cubicBezTo>
                  <a:pt x="3333" y="2106"/>
                  <a:pt x="3333" y="2106"/>
                  <a:pt x="3332" y="2106"/>
                </a:cubicBezTo>
                <a:close/>
                <a:moveTo>
                  <a:pt x="3234" y="2089"/>
                </a:moveTo>
                <a:cubicBezTo>
                  <a:pt x="3231" y="2089"/>
                  <a:pt x="3231" y="2094"/>
                  <a:pt x="3232" y="2099"/>
                </a:cubicBezTo>
                <a:lnTo>
                  <a:pt x="3233" y="2097"/>
                </a:lnTo>
                <a:cubicBezTo>
                  <a:pt x="3233" y="2096"/>
                  <a:pt x="3233" y="2095"/>
                  <a:pt x="3233" y="2094"/>
                </a:cubicBezTo>
                <a:lnTo>
                  <a:pt x="3234" y="2094"/>
                </a:lnTo>
                <a:cubicBezTo>
                  <a:pt x="3235" y="2091"/>
                  <a:pt x="3236" y="2089"/>
                  <a:pt x="3234" y="2089"/>
                </a:cubicBezTo>
                <a:close/>
                <a:moveTo>
                  <a:pt x="478" y="540"/>
                </a:moveTo>
                <a:cubicBezTo>
                  <a:pt x="474" y="541"/>
                  <a:pt x="471" y="544"/>
                  <a:pt x="468" y="548"/>
                </a:cubicBezTo>
                <a:cubicBezTo>
                  <a:pt x="473" y="548"/>
                  <a:pt x="477" y="546"/>
                  <a:pt x="481" y="542"/>
                </a:cubicBezTo>
                <a:lnTo>
                  <a:pt x="480" y="543"/>
                </a:lnTo>
                <a:lnTo>
                  <a:pt x="481" y="541"/>
                </a:lnTo>
                <a:cubicBezTo>
                  <a:pt x="480" y="541"/>
                  <a:pt x="479" y="540"/>
                  <a:pt x="478" y="540"/>
                </a:cubicBezTo>
                <a:close/>
                <a:moveTo>
                  <a:pt x="516" y="510"/>
                </a:moveTo>
                <a:cubicBezTo>
                  <a:pt x="503" y="515"/>
                  <a:pt x="492" y="523"/>
                  <a:pt x="484" y="534"/>
                </a:cubicBezTo>
                <a:cubicBezTo>
                  <a:pt x="483" y="536"/>
                  <a:pt x="482" y="537"/>
                  <a:pt x="482" y="539"/>
                </a:cubicBezTo>
                <a:cubicBezTo>
                  <a:pt x="482" y="540"/>
                  <a:pt x="482" y="540"/>
                  <a:pt x="482" y="541"/>
                </a:cubicBezTo>
                <a:cubicBezTo>
                  <a:pt x="487" y="535"/>
                  <a:pt x="493" y="530"/>
                  <a:pt x="499" y="526"/>
                </a:cubicBezTo>
                <a:lnTo>
                  <a:pt x="499" y="526"/>
                </a:lnTo>
                <a:cubicBezTo>
                  <a:pt x="505" y="521"/>
                  <a:pt x="511" y="516"/>
                  <a:pt x="516" y="510"/>
                </a:cubicBezTo>
                <a:close/>
                <a:moveTo>
                  <a:pt x="369" y="485"/>
                </a:moveTo>
                <a:cubicBezTo>
                  <a:pt x="361" y="490"/>
                  <a:pt x="354" y="495"/>
                  <a:pt x="348" y="502"/>
                </a:cubicBezTo>
                <a:cubicBezTo>
                  <a:pt x="346" y="505"/>
                  <a:pt x="343" y="507"/>
                  <a:pt x="341" y="510"/>
                </a:cubicBezTo>
                <a:lnTo>
                  <a:pt x="341" y="510"/>
                </a:lnTo>
                <a:cubicBezTo>
                  <a:pt x="297" y="549"/>
                  <a:pt x="257" y="592"/>
                  <a:pt x="221" y="639"/>
                </a:cubicBezTo>
                <a:cubicBezTo>
                  <a:pt x="213" y="649"/>
                  <a:pt x="207" y="660"/>
                  <a:pt x="202" y="672"/>
                </a:cubicBezTo>
                <a:cubicBezTo>
                  <a:pt x="210" y="663"/>
                  <a:pt x="217" y="654"/>
                  <a:pt x="224" y="645"/>
                </a:cubicBezTo>
                <a:cubicBezTo>
                  <a:pt x="228" y="641"/>
                  <a:pt x="231" y="636"/>
                  <a:pt x="235" y="632"/>
                </a:cubicBezTo>
                <a:cubicBezTo>
                  <a:pt x="274" y="585"/>
                  <a:pt x="316" y="541"/>
                  <a:pt x="359" y="499"/>
                </a:cubicBezTo>
                <a:cubicBezTo>
                  <a:pt x="360" y="498"/>
                  <a:pt x="361" y="497"/>
                  <a:pt x="362" y="496"/>
                </a:cubicBezTo>
                <a:cubicBezTo>
                  <a:pt x="366" y="494"/>
                  <a:pt x="368" y="490"/>
                  <a:pt x="369" y="485"/>
                </a:cubicBezTo>
                <a:close/>
                <a:moveTo>
                  <a:pt x="388" y="467"/>
                </a:moveTo>
                <a:lnTo>
                  <a:pt x="383" y="471"/>
                </a:lnTo>
                <a:cubicBezTo>
                  <a:pt x="377" y="474"/>
                  <a:pt x="373" y="479"/>
                  <a:pt x="369" y="485"/>
                </a:cubicBezTo>
                <a:cubicBezTo>
                  <a:pt x="377" y="484"/>
                  <a:pt x="381" y="477"/>
                  <a:pt x="386" y="471"/>
                </a:cubicBezTo>
                <a:lnTo>
                  <a:pt x="388" y="467"/>
                </a:lnTo>
                <a:close/>
                <a:moveTo>
                  <a:pt x="842" y="311"/>
                </a:moveTo>
                <a:cubicBezTo>
                  <a:pt x="840" y="311"/>
                  <a:pt x="838" y="312"/>
                  <a:pt x="836" y="313"/>
                </a:cubicBezTo>
                <a:lnTo>
                  <a:pt x="763" y="345"/>
                </a:lnTo>
                <a:lnTo>
                  <a:pt x="763" y="344"/>
                </a:lnTo>
                <a:lnTo>
                  <a:pt x="753" y="349"/>
                </a:lnTo>
                <a:lnTo>
                  <a:pt x="752" y="349"/>
                </a:lnTo>
                <a:cubicBezTo>
                  <a:pt x="748" y="350"/>
                  <a:pt x="746" y="352"/>
                  <a:pt x="744" y="355"/>
                </a:cubicBezTo>
                <a:lnTo>
                  <a:pt x="745" y="355"/>
                </a:lnTo>
                <a:cubicBezTo>
                  <a:pt x="746" y="356"/>
                  <a:pt x="747" y="356"/>
                  <a:pt x="748" y="355"/>
                </a:cubicBezTo>
                <a:cubicBezTo>
                  <a:pt x="780" y="345"/>
                  <a:pt x="812" y="334"/>
                  <a:pt x="844" y="327"/>
                </a:cubicBezTo>
                <a:cubicBezTo>
                  <a:pt x="845" y="327"/>
                  <a:pt x="847" y="326"/>
                  <a:pt x="848" y="325"/>
                </a:cubicBezTo>
                <a:lnTo>
                  <a:pt x="850" y="325"/>
                </a:lnTo>
                <a:cubicBezTo>
                  <a:pt x="852" y="324"/>
                  <a:pt x="853" y="321"/>
                  <a:pt x="853" y="319"/>
                </a:cubicBezTo>
                <a:cubicBezTo>
                  <a:pt x="853" y="316"/>
                  <a:pt x="851" y="314"/>
                  <a:pt x="849" y="312"/>
                </a:cubicBezTo>
                <a:cubicBezTo>
                  <a:pt x="847" y="311"/>
                  <a:pt x="845" y="311"/>
                  <a:pt x="842" y="311"/>
                </a:cubicBezTo>
                <a:close/>
                <a:moveTo>
                  <a:pt x="1093" y="264"/>
                </a:moveTo>
                <a:cubicBezTo>
                  <a:pt x="1093" y="264"/>
                  <a:pt x="1093" y="264"/>
                  <a:pt x="1092" y="264"/>
                </a:cubicBezTo>
                <a:cubicBezTo>
                  <a:pt x="1089" y="264"/>
                  <a:pt x="1086" y="264"/>
                  <a:pt x="1083" y="265"/>
                </a:cubicBezTo>
                <a:lnTo>
                  <a:pt x="1083" y="266"/>
                </a:lnTo>
                <a:cubicBezTo>
                  <a:pt x="1051" y="272"/>
                  <a:pt x="1021" y="279"/>
                  <a:pt x="991" y="289"/>
                </a:cubicBezTo>
                <a:lnTo>
                  <a:pt x="988" y="289"/>
                </a:lnTo>
                <a:cubicBezTo>
                  <a:pt x="984" y="290"/>
                  <a:pt x="980" y="293"/>
                  <a:pt x="979" y="296"/>
                </a:cubicBezTo>
                <a:cubicBezTo>
                  <a:pt x="1010" y="296"/>
                  <a:pt x="1042" y="292"/>
                  <a:pt x="1072" y="282"/>
                </a:cubicBezTo>
                <a:lnTo>
                  <a:pt x="1091" y="277"/>
                </a:lnTo>
                <a:cubicBezTo>
                  <a:pt x="1092" y="277"/>
                  <a:pt x="1093" y="276"/>
                  <a:pt x="1094" y="276"/>
                </a:cubicBezTo>
                <a:cubicBezTo>
                  <a:pt x="1097" y="274"/>
                  <a:pt x="1098" y="271"/>
                  <a:pt x="1097" y="268"/>
                </a:cubicBezTo>
                <a:cubicBezTo>
                  <a:pt x="1097" y="265"/>
                  <a:pt x="1095" y="264"/>
                  <a:pt x="1093" y="264"/>
                </a:cubicBezTo>
                <a:close/>
                <a:moveTo>
                  <a:pt x="1506" y="187"/>
                </a:moveTo>
                <a:cubicBezTo>
                  <a:pt x="1493" y="187"/>
                  <a:pt x="1480" y="190"/>
                  <a:pt x="1468" y="196"/>
                </a:cubicBezTo>
                <a:cubicBezTo>
                  <a:pt x="1489" y="202"/>
                  <a:pt x="1510" y="199"/>
                  <a:pt x="1529" y="189"/>
                </a:cubicBezTo>
                <a:cubicBezTo>
                  <a:pt x="1521" y="187"/>
                  <a:pt x="1513" y="187"/>
                  <a:pt x="1506" y="187"/>
                </a:cubicBezTo>
                <a:close/>
                <a:moveTo>
                  <a:pt x="2015" y="0"/>
                </a:moveTo>
                <a:cubicBezTo>
                  <a:pt x="2089" y="1"/>
                  <a:pt x="2163" y="6"/>
                  <a:pt x="2236" y="15"/>
                </a:cubicBezTo>
                <a:cubicBezTo>
                  <a:pt x="2334" y="27"/>
                  <a:pt x="2432" y="39"/>
                  <a:pt x="2530" y="58"/>
                </a:cubicBezTo>
                <a:lnTo>
                  <a:pt x="2579" y="67"/>
                </a:lnTo>
                <a:cubicBezTo>
                  <a:pt x="2632" y="77"/>
                  <a:pt x="2686" y="86"/>
                  <a:pt x="2739" y="101"/>
                </a:cubicBezTo>
                <a:cubicBezTo>
                  <a:pt x="2822" y="123"/>
                  <a:pt x="2903" y="152"/>
                  <a:pt x="2981" y="188"/>
                </a:cubicBezTo>
                <a:cubicBezTo>
                  <a:pt x="3047" y="219"/>
                  <a:pt x="3104" y="264"/>
                  <a:pt x="3149" y="320"/>
                </a:cubicBezTo>
                <a:cubicBezTo>
                  <a:pt x="3202" y="382"/>
                  <a:pt x="3248" y="450"/>
                  <a:pt x="3287" y="521"/>
                </a:cubicBezTo>
                <a:cubicBezTo>
                  <a:pt x="3342" y="625"/>
                  <a:pt x="3378" y="738"/>
                  <a:pt x="3393" y="855"/>
                </a:cubicBezTo>
                <a:cubicBezTo>
                  <a:pt x="3406" y="944"/>
                  <a:pt x="3412" y="1035"/>
                  <a:pt x="3412" y="1125"/>
                </a:cubicBezTo>
                <a:cubicBezTo>
                  <a:pt x="3412" y="1221"/>
                  <a:pt x="3410" y="1318"/>
                  <a:pt x="3405" y="1414"/>
                </a:cubicBezTo>
                <a:cubicBezTo>
                  <a:pt x="3405" y="1427"/>
                  <a:pt x="3403" y="1439"/>
                  <a:pt x="3402" y="1451"/>
                </a:cubicBezTo>
                <a:cubicBezTo>
                  <a:pt x="3399" y="1502"/>
                  <a:pt x="3396" y="1553"/>
                  <a:pt x="3397" y="1605"/>
                </a:cubicBezTo>
                <a:cubicBezTo>
                  <a:pt x="3397" y="1624"/>
                  <a:pt x="3397" y="1642"/>
                  <a:pt x="3395" y="1661"/>
                </a:cubicBezTo>
                <a:lnTo>
                  <a:pt x="3394" y="1682"/>
                </a:lnTo>
                <a:cubicBezTo>
                  <a:pt x="3394" y="1686"/>
                  <a:pt x="3393" y="1691"/>
                  <a:pt x="3392" y="1696"/>
                </a:cubicBezTo>
                <a:cubicBezTo>
                  <a:pt x="3387" y="1712"/>
                  <a:pt x="3385" y="1728"/>
                  <a:pt x="3385" y="1745"/>
                </a:cubicBezTo>
                <a:cubicBezTo>
                  <a:pt x="3385" y="1761"/>
                  <a:pt x="3383" y="1778"/>
                  <a:pt x="3379" y="1794"/>
                </a:cubicBezTo>
                <a:cubicBezTo>
                  <a:pt x="3378" y="1800"/>
                  <a:pt x="3378" y="1805"/>
                  <a:pt x="3379" y="1810"/>
                </a:cubicBezTo>
                <a:cubicBezTo>
                  <a:pt x="3381" y="1816"/>
                  <a:pt x="3382" y="1822"/>
                  <a:pt x="3383" y="1828"/>
                </a:cubicBezTo>
                <a:cubicBezTo>
                  <a:pt x="3382" y="1836"/>
                  <a:pt x="3380" y="1844"/>
                  <a:pt x="3377" y="1852"/>
                </a:cubicBezTo>
                <a:cubicBezTo>
                  <a:pt x="3376" y="1854"/>
                  <a:pt x="3376" y="1856"/>
                  <a:pt x="3377" y="1858"/>
                </a:cubicBezTo>
                <a:cubicBezTo>
                  <a:pt x="3380" y="1887"/>
                  <a:pt x="3379" y="1916"/>
                  <a:pt x="3373" y="1945"/>
                </a:cubicBezTo>
                <a:cubicBezTo>
                  <a:pt x="3372" y="1950"/>
                  <a:pt x="3372" y="1956"/>
                  <a:pt x="3371" y="1962"/>
                </a:cubicBezTo>
                <a:cubicBezTo>
                  <a:pt x="3352" y="2114"/>
                  <a:pt x="3300" y="2260"/>
                  <a:pt x="3218" y="2390"/>
                </a:cubicBezTo>
                <a:cubicBezTo>
                  <a:pt x="3180" y="2451"/>
                  <a:pt x="3128" y="2501"/>
                  <a:pt x="3065" y="2535"/>
                </a:cubicBezTo>
                <a:cubicBezTo>
                  <a:pt x="2978" y="2579"/>
                  <a:pt x="2886" y="2611"/>
                  <a:pt x="2790" y="2628"/>
                </a:cubicBezTo>
                <a:cubicBezTo>
                  <a:pt x="2746" y="2636"/>
                  <a:pt x="2701" y="2642"/>
                  <a:pt x="2657" y="2646"/>
                </a:cubicBezTo>
                <a:cubicBezTo>
                  <a:pt x="2630" y="2649"/>
                  <a:pt x="2602" y="2649"/>
                  <a:pt x="2575" y="2649"/>
                </a:cubicBezTo>
                <a:cubicBezTo>
                  <a:pt x="2544" y="2649"/>
                  <a:pt x="2512" y="2649"/>
                  <a:pt x="2481" y="2648"/>
                </a:cubicBezTo>
                <a:cubicBezTo>
                  <a:pt x="2469" y="2648"/>
                  <a:pt x="2462" y="2654"/>
                  <a:pt x="2457" y="2667"/>
                </a:cubicBezTo>
                <a:cubicBezTo>
                  <a:pt x="2428" y="2744"/>
                  <a:pt x="2403" y="2823"/>
                  <a:pt x="2381" y="2905"/>
                </a:cubicBezTo>
                <a:cubicBezTo>
                  <a:pt x="2359" y="2985"/>
                  <a:pt x="2340" y="3066"/>
                  <a:pt x="2324" y="3148"/>
                </a:cubicBezTo>
                <a:cubicBezTo>
                  <a:pt x="2318" y="3174"/>
                  <a:pt x="2313" y="3201"/>
                  <a:pt x="2308" y="3229"/>
                </a:cubicBezTo>
                <a:cubicBezTo>
                  <a:pt x="2306" y="3243"/>
                  <a:pt x="2303" y="3258"/>
                  <a:pt x="2301" y="3272"/>
                </a:cubicBezTo>
                <a:lnTo>
                  <a:pt x="2298" y="3284"/>
                </a:lnTo>
                <a:cubicBezTo>
                  <a:pt x="2296" y="3298"/>
                  <a:pt x="2294" y="3312"/>
                  <a:pt x="2290" y="3325"/>
                </a:cubicBezTo>
                <a:lnTo>
                  <a:pt x="2285" y="3343"/>
                </a:lnTo>
                <a:lnTo>
                  <a:pt x="2151" y="3343"/>
                </a:lnTo>
                <a:lnTo>
                  <a:pt x="2145" y="3335"/>
                </a:lnTo>
                <a:cubicBezTo>
                  <a:pt x="2127" y="3307"/>
                  <a:pt x="2112" y="3277"/>
                  <a:pt x="2102" y="3245"/>
                </a:cubicBezTo>
                <a:cubicBezTo>
                  <a:pt x="2095" y="3229"/>
                  <a:pt x="2089" y="3212"/>
                  <a:pt x="2083" y="3196"/>
                </a:cubicBezTo>
                <a:cubicBezTo>
                  <a:pt x="2071" y="3163"/>
                  <a:pt x="2059" y="3131"/>
                  <a:pt x="2045" y="3100"/>
                </a:cubicBezTo>
                <a:cubicBezTo>
                  <a:pt x="2005" y="3009"/>
                  <a:pt x="1954" y="2924"/>
                  <a:pt x="1892" y="2847"/>
                </a:cubicBezTo>
                <a:cubicBezTo>
                  <a:pt x="1889" y="2844"/>
                  <a:pt x="1886" y="2840"/>
                  <a:pt x="1883" y="2837"/>
                </a:cubicBezTo>
                <a:cubicBezTo>
                  <a:pt x="1880" y="2834"/>
                  <a:pt x="1877" y="2831"/>
                  <a:pt x="1874" y="2827"/>
                </a:cubicBezTo>
                <a:cubicBezTo>
                  <a:pt x="1869" y="2820"/>
                  <a:pt x="1861" y="2817"/>
                  <a:pt x="1853" y="2820"/>
                </a:cubicBezTo>
                <a:cubicBezTo>
                  <a:pt x="1817" y="2830"/>
                  <a:pt x="1781" y="2838"/>
                  <a:pt x="1745" y="2843"/>
                </a:cubicBezTo>
                <a:cubicBezTo>
                  <a:pt x="1696" y="2849"/>
                  <a:pt x="1646" y="2853"/>
                  <a:pt x="1597" y="2854"/>
                </a:cubicBezTo>
                <a:cubicBezTo>
                  <a:pt x="1583" y="2854"/>
                  <a:pt x="1570" y="2856"/>
                  <a:pt x="1556" y="2856"/>
                </a:cubicBezTo>
                <a:cubicBezTo>
                  <a:pt x="1531" y="2858"/>
                  <a:pt x="1505" y="2859"/>
                  <a:pt x="1479" y="2859"/>
                </a:cubicBezTo>
                <a:lnTo>
                  <a:pt x="1466" y="2859"/>
                </a:lnTo>
                <a:cubicBezTo>
                  <a:pt x="1453" y="2859"/>
                  <a:pt x="1440" y="2859"/>
                  <a:pt x="1428" y="2857"/>
                </a:cubicBezTo>
                <a:cubicBezTo>
                  <a:pt x="1416" y="2857"/>
                  <a:pt x="1404" y="2857"/>
                  <a:pt x="1392" y="2857"/>
                </a:cubicBezTo>
                <a:lnTo>
                  <a:pt x="1377" y="2857"/>
                </a:lnTo>
                <a:cubicBezTo>
                  <a:pt x="1223" y="2862"/>
                  <a:pt x="1069" y="2856"/>
                  <a:pt x="915" y="2841"/>
                </a:cubicBezTo>
                <a:cubicBezTo>
                  <a:pt x="838" y="2832"/>
                  <a:pt x="761" y="2818"/>
                  <a:pt x="686" y="2797"/>
                </a:cubicBezTo>
                <a:lnTo>
                  <a:pt x="679" y="2795"/>
                </a:lnTo>
                <a:cubicBezTo>
                  <a:pt x="630" y="2782"/>
                  <a:pt x="581" y="2769"/>
                  <a:pt x="533" y="2752"/>
                </a:cubicBezTo>
                <a:cubicBezTo>
                  <a:pt x="466" y="2727"/>
                  <a:pt x="404" y="2690"/>
                  <a:pt x="350" y="2644"/>
                </a:cubicBezTo>
                <a:lnTo>
                  <a:pt x="324" y="2623"/>
                </a:lnTo>
                <a:cubicBezTo>
                  <a:pt x="298" y="2603"/>
                  <a:pt x="272" y="2582"/>
                  <a:pt x="248" y="2560"/>
                </a:cubicBezTo>
                <a:cubicBezTo>
                  <a:pt x="169" y="2492"/>
                  <a:pt x="116" y="2397"/>
                  <a:pt x="87" y="2278"/>
                </a:cubicBezTo>
                <a:cubicBezTo>
                  <a:pt x="49" y="2122"/>
                  <a:pt x="23" y="1964"/>
                  <a:pt x="11" y="1805"/>
                </a:cubicBezTo>
                <a:cubicBezTo>
                  <a:pt x="5" y="1718"/>
                  <a:pt x="1" y="1631"/>
                  <a:pt x="0" y="1544"/>
                </a:cubicBezTo>
                <a:cubicBezTo>
                  <a:pt x="0" y="1442"/>
                  <a:pt x="7" y="1339"/>
                  <a:pt x="23" y="1238"/>
                </a:cubicBezTo>
                <a:cubicBezTo>
                  <a:pt x="42" y="1112"/>
                  <a:pt x="64" y="987"/>
                  <a:pt x="92" y="865"/>
                </a:cubicBezTo>
                <a:cubicBezTo>
                  <a:pt x="106" y="795"/>
                  <a:pt x="131" y="729"/>
                  <a:pt x="165" y="667"/>
                </a:cubicBezTo>
                <a:cubicBezTo>
                  <a:pt x="188" y="630"/>
                  <a:pt x="214" y="595"/>
                  <a:pt x="244" y="562"/>
                </a:cubicBezTo>
                <a:cubicBezTo>
                  <a:pt x="310" y="490"/>
                  <a:pt x="381" y="423"/>
                  <a:pt x="457" y="360"/>
                </a:cubicBezTo>
                <a:cubicBezTo>
                  <a:pt x="535" y="298"/>
                  <a:pt x="622" y="246"/>
                  <a:pt x="714" y="208"/>
                </a:cubicBezTo>
                <a:cubicBezTo>
                  <a:pt x="824" y="158"/>
                  <a:pt x="939" y="118"/>
                  <a:pt x="1056" y="89"/>
                </a:cubicBezTo>
                <a:cubicBezTo>
                  <a:pt x="1117" y="74"/>
                  <a:pt x="1179" y="65"/>
                  <a:pt x="1241" y="62"/>
                </a:cubicBezTo>
                <a:cubicBezTo>
                  <a:pt x="1326" y="58"/>
                  <a:pt x="1412" y="49"/>
                  <a:pt x="1496" y="36"/>
                </a:cubicBezTo>
                <a:cubicBezTo>
                  <a:pt x="1591" y="21"/>
                  <a:pt x="1687" y="12"/>
                  <a:pt x="1783" y="9"/>
                </a:cubicBezTo>
                <a:cubicBezTo>
                  <a:pt x="1819" y="9"/>
                  <a:pt x="1855" y="6"/>
                  <a:pt x="1891" y="4"/>
                </a:cubicBezTo>
                <a:lnTo>
                  <a:pt x="1942" y="1"/>
                </a:lnTo>
                <a:cubicBezTo>
                  <a:pt x="1966" y="0"/>
                  <a:pt x="1991" y="0"/>
                  <a:pt x="2015" y="0"/>
                </a:cubicBezTo>
                <a:close/>
              </a:path>
            </a:pathLst>
          </a:custGeom>
          <a:solidFill>
            <a:schemeClr val="accent1"/>
          </a:solidFill>
          <a:ln w="6350">
            <a:solidFill>
              <a:schemeClr val="accent1"/>
            </a:solidFill>
          </a:ln>
        </p:spPr>
      </p:pic>
      <p:sp>
        <p:nvSpPr>
          <p:cNvPr id="32" name="@svg_03-3713&amp;2968"/>
          <p:cNvSpPr/>
          <p:nvPr>
            <p:custDataLst>
              <p:tags r:id="rId21"/>
            </p:custDataLst>
          </p:nvPr>
        </p:nvSpPr>
        <p:spPr>
          <a:xfrm>
            <a:off x="10147597" y="984555"/>
            <a:ext cx="667888" cy="615255"/>
          </a:xfrm>
          <a:custGeom>
            <a:avLst/>
            <a:gdLst>
              <a:gd name="connsiteX0" fmla="*/ 554259 w 629591"/>
              <a:gd name="connsiteY0" fmla="*/ 517207 h 579872"/>
              <a:gd name="connsiteX1" fmla="*/ 497326 w 629591"/>
              <a:gd name="connsiteY1" fmla="*/ 566969 h 579872"/>
              <a:gd name="connsiteX2" fmla="*/ 339423 w 629591"/>
              <a:gd name="connsiteY2" fmla="*/ 502358 h 579872"/>
              <a:gd name="connsiteX3" fmla="*/ 287927 w 629591"/>
              <a:gd name="connsiteY3" fmla="*/ 566629 h 579872"/>
              <a:gd name="connsiteX4" fmla="*/ 180390 w 629591"/>
              <a:gd name="connsiteY4" fmla="*/ 547626 h 579872"/>
              <a:gd name="connsiteX5" fmla="*/ 153946 w 629591"/>
              <a:gd name="connsiteY5" fmla="*/ 438955 h 579872"/>
              <a:gd name="connsiteX6" fmla="*/ 150625 w 629591"/>
              <a:gd name="connsiteY6" fmla="*/ 440231 h 579872"/>
              <a:gd name="connsiteX7" fmla="*/ 43671 w 629591"/>
              <a:gd name="connsiteY7" fmla="*/ 450626 h 579872"/>
              <a:gd name="connsiteX8" fmla="*/ 3471 w 629591"/>
              <a:gd name="connsiteY8" fmla="*/ 347372 h 579872"/>
              <a:gd name="connsiteX9" fmla="*/ 44370 w 629591"/>
              <a:gd name="connsiteY9" fmla="*/ 280139 h 579872"/>
              <a:gd name="connsiteX10" fmla="*/ 82592 w 629591"/>
              <a:gd name="connsiteY10" fmla="*/ 258704 h 579872"/>
              <a:gd name="connsiteX11" fmla="*/ 69310 w 629591"/>
              <a:gd name="connsiteY11" fmla="*/ 230666 h 579872"/>
              <a:gd name="connsiteX12" fmla="*/ 65065 w 629591"/>
              <a:gd name="connsiteY12" fmla="*/ 157038 h 579872"/>
              <a:gd name="connsiteX13" fmla="*/ 203473 w 629591"/>
              <a:gd name="connsiteY13" fmla="*/ 87452 h 579872"/>
              <a:gd name="connsiteX14" fmla="*/ 273429 w 629591"/>
              <a:gd name="connsiteY14" fmla="*/ 4807 h 579872"/>
              <a:gd name="connsiteX15" fmla="*/ 349223 w 629591"/>
              <a:gd name="connsiteY15" fmla="*/ 18513 h 579872"/>
              <a:gd name="connsiteX16" fmla="*/ 374839 w 629591"/>
              <a:gd name="connsiteY16" fmla="*/ 82043 h 579872"/>
              <a:gd name="connsiteX17" fmla="*/ 451999 w 629591"/>
              <a:gd name="connsiteY17" fmla="*/ 58620 h 579872"/>
              <a:gd name="connsiteX18" fmla="*/ 532100 w 629591"/>
              <a:gd name="connsiteY18" fmla="*/ 86922 h 579872"/>
              <a:gd name="connsiteX19" fmla="*/ 555403 w 629591"/>
              <a:gd name="connsiteY19" fmla="*/ 174606 h 579872"/>
              <a:gd name="connsiteX20" fmla="*/ 506662 w 629591"/>
              <a:gd name="connsiteY20" fmla="*/ 240003 h 579872"/>
              <a:gd name="connsiteX21" fmla="*/ 583128 w 629591"/>
              <a:gd name="connsiteY21" fmla="*/ 272405 h 579872"/>
              <a:gd name="connsiteX22" fmla="*/ 627713 w 629591"/>
              <a:gd name="connsiteY22" fmla="*/ 358938 h 579872"/>
              <a:gd name="connsiteX23" fmla="*/ 547281 w 629591"/>
              <a:gd name="connsiteY23" fmla="*/ 425126 h 579872"/>
              <a:gd name="connsiteX24" fmla="*/ 522944 w 629591"/>
              <a:gd name="connsiteY24" fmla="*/ 428115 h 579872"/>
              <a:gd name="connsiteX25" fmla="*/ 554250 w 629591"/>
              <a:gd name="connsiteY25" fmla="*/ 517251 h 579872"/>
              <a:gd name="connsiteX26" fmla="*/ 424322 w 629591"/>
              <a:gd name="connsiteY26" fmla="*/ 317951 h 579872"/>
              <a:gd name="connsiteX27" fmla="*/ 403143 w 629591"/>
              <a:gd name="connsiteY27" fmla="*/ 315794 h 579872"/>
              <a:gd name="connsiteX28" fmla="*/ 414525 w 629591"/>
              <a:gd name="connsiteY28" fmla="*/ 322525 h 579872"/>
              <a:gd name="connsiteX29" fmla="*/ 431061 w 629591"/>
              <a:gd name="connsiteY29" fmla="*/ 326328 h 579872"/>
              <a:gd name="connsiteX30" fmla="*/ 490456 w 629591"/>
              <a:gd name="connsiteY30" fmla="*/ 333486 h 579872"/>
              <a:gd name="connsiteX31" fmla="*/ 490197 w 629591"/>
              <a:gd name="connsiteY31" fmla="*/ 333387 h 579872"/>
              <a:gd name="connsiteX32" fmla="*/ 477074 w 629591"/>
              <a:gd name="connsiteY32" fmla="*/ 329297 h 579872"/>
              <a:gd name="connsiteX33" fmla="*/ 462834 w 629591"/>
              <a:gd name="connsiteY33" fmla="*/ 325485 h 579872"/>
              <a:gd name="connsiteX34" fmla="*/ 424322 w 629591"/>
              <a:gd name="connsiteY34" fmla="*/ 317951 h 579872"/>
              <a:gd name="connsiteX35" fmla="*/ 414010 w 629591"/>
              <a:gd name="connsiteY35" fmla="*/ 165163 h 579872"/>
              <a:gd name="connsiteX36" fmla="*/ 402717 w 629591"/>
              <a:gd name="connsiteY36" fmla="*/ 172917 h 579872"/>
              <a:gd name="connsiteX37" fmla="*/ 390075 w 629591"/>
              <a:gd name="connsiteY37" fmla="*/ 182933 h 579872"/>
              <a:gd name="connsiteX38" fmla="*/ 383521 w 629591"/>
              <a:gd name="connsiteY38" fmla="*/ 189013 h 579872"/>
              <a:gd name="connsiteX39" fmla="*/ 358533 w 629591"/>
              <a:gd name="connsiteY39" fmla="*/ 215321 h 579872"/>
              <a:gd name="connsiteX40" fmla="*/ 412594 w 629591"/>
              <a:gd name="connsiteY40" fmla="*/ 189226 h 579872"/>
              <a:gd name="connsiteX41" fmla="*/ 444258 w 629591"/>
              <a:gd name="connsiteY41" fmla="*/ 167401 h 579872"/>
              <a:gd name="connsiteX42" fmla="*/ 454900 w 629591"/>
              <a:gd name="connsiteY42" fmla="*/ 158912 h 579872"/>
              <a:gd name="connsiteX43" fmla="*/ 460569 w 629591"/>
              <a:gd name="connsiteY43" fmla="*/ 152487 h 579872"/>
              <a:gd name="connsiteX44" fmla="*/ 454553 w 629591"/>
              <a:gd name="connsiteY44" fmla="*/ 151307 h 579872"/>
              <a:gd name="connsiteX45" fmla="*/ 446238 w 629591"/>
              <a:gd name="connsiteY45" fmla="*/ 151775 h 579872"/>
              <a:gd name="connsiteX46" fmla="*/ 434905 w 629591"/>
              <a:gd name="connsiteY46" fmla="*/ 154760 h 579872"/>
              <a:gd name="connsiteX47" fmla="*/ 425026 w 629591"/>
              <a:gd name="connsiteY47" fmla="*/ 158648 h 579872"/>
              <a:gd name="connsiteX48" fmla="*/ 414061 w 629591"/>
              <a:gd name="connsiteY48" fmla="*/ 165129 h 579872"/>
              <a:gd name="connsiteX49" fmla="*/ 161612 w 629591"/>
              <a:gd name="connsiteY49" fmla="*/ 188387 h 579872"/>
              <a:gd name="connsiteX50" fmla="*/ 162780 w 629591"/>
              <a:gd name="connsiteY50" fmla="*/ 194198 h 579872"/>
              <a:gd name="connsiteX51" fmla="*/ 165433 w 629591"/>
              <a:gd name="connsiteY51" fmla="*/ 201243 h 579872"/>
              <a:gd name="connsiteX52" fmla="*/ 167798 w 629591"/>
              <a:gd name="connsiteY52" fmla="*/ 204854 h 579872"/>
              <a:gd name="connsiteX53" fmla="*/ 169488 w 629591"/>
              <a:gd name="connsiteY53" fmla="*/ 207353 h 579872"/>
              <a:gd name="connsiteX54" fmla="*/ 171804 w 629591"/>
              <a:gd name="connsiteY54" fmla="*/ 209360 h 579872"/>
              <a:gd name="connsiteX55" fmla="*/ 181734 w 629591"/>
              <a:gd name="connsiteY55" fmla="*/ 211676 h 579872"/>
              <a:gd name="connsiteX56" fmla="*/ 192908 w 629591"/>
              <a:gd name="connsiteY56" fmla="*/ 213904 h 579872"/>
              <a:gd name="connsiteX57" fmla="*/ 192550 w 629591"/>
              <a:gd name="connsiteY57" fmla="*/ 211103 h 579872"/>
              <a:gd name="connsiteX58" fmla="*/ 190595 w 629591"/>
              <a:gd name="connsiteY58" fmla="*/ 206283 h 579872"/>
              <a:gd name="connsiteX59" fmla="*/ 185200 w 629591"/>
              <a:gd name="connsiteY59" fmla="*/ 196658 h 579872"/>
              <a:gd name="connsiteX60" fmla="*/ 179273 w 629591"/>
              <a:gd name="connsiteY60" fmla="*/ 189766 h 579872"/>
              <a:gd name="connsiteX61" fmla="*/ 173696 w 629591"/>
              <a:gd name="connsiteY61" fmla="*/ 184980 h 579872"/>
              <a:gd name="connsiteX62" fmla="*/ 173560 w 629591"/>
              <a:gd name="connsiteY62" fmla="*/ 184836 h 579872"/>
              <a:gd name="connsiteX63" fmla="*/ 171593 w 629591"/>
              <a:gd name="connsiteY63" fmla="*/ 184081 h 579872"/>
              <a:gd name="connsiteX64" fmla="*/ 167461 w 629591"/>
              <a:gd name="connsiteY64" fmla="*/ 182114 h 579872"/>
              <a:gd name="connsiteX65" fmla="*/ 161632 w 629591"/>
              <a:gd name="connsiteY65" fmla="*/ 181551 h 579872"/>
              <a:gd name="connsiteX66" fmla="*/ 161379 w 629591"/>
              <a:gd name="connsiteY66" fmla="*/ 182538 h 579872"/>
              <a:gd name="connsiteX67" fmla="*/ 161268 w 629591"/>
              <a:gd name="connsiteY67" fmla="*/ 182885 h 579872"/>
              <a:gd name="connsiteX68" fmla="*/ 161631 w 629591"/>
              <a:gd name="connsiteY68" fmla="*/ 188413 h 57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29591" h="579872">
                <a:moveTo>
                  <a:pt x="554259" y="517207"/>
                </a:moveTo>
                <a:cubicBezTo>
                  <a:pt x="558915" y="550988"/>
                  <a:pt x="526033" y="569764"/>
                  <a:pt x="497326" y="566969"/>
                </a:cubicBezTo>
                <a:cubicBezTo>
                  <a:pt x="440087" y="561415"/>
                  <a:pt x="385268" y="537876"/>
                  <a:pt x="339423" y="502358"/>
                </a:cubicBezTo>
                <a:cubicBezTo>
                  <a:pt x="329089" y="528381"/>
                  <a:pt x="311900" y="551758"/>
                  <a:pt x="287927" y="566629"/>
                </a:cubicBezTo>
                <a:cubicBezTo>
                  <a:pt x="252789" y="588428"/>
                  <a:pt x="205539" y="584137"/>
                  <a:pt x="180390" y="547626"/>
                </a:cubicBezTo>
                <a:cubicBezTo>
                  <a:pt x="159711" y="517613"/>
                  <a:pt x="152365" y="477358"/>
                  <a:pt x="153946" y="438955"/>
                </a:cubicBezTo>
                <a:cubicBezTo>
                  <a:pt x="152847" y="439374"/>
                  <a:pt x="151724" y="439812"/>
                  <a:pt x="150625" y="440231"/>
                </a:cubicBezTo>
                <a:cubicBezTo>
                  <a:pt x="116421" y="452908"/>
                  <a:pt x="80085" y="468564"/>
                  <a:pt x="43671" y="450626"/>
                </a:cubicBezTo>
                <a:cubicBezTo>
                  <a:pt x="6217" y="432173"/>
                  <a:pt x="-7014" y="384803"/>
                  <a:pt x="3471" y="347372"/>
                </a:cubicBezTo>
                <a:cubicBezTo>
                  <a:pt x="8019" y="320055"/>
                  <a:pt x="21102" y="298438"/>
                  <a:pt x="44370" y="280139"/>
                </a:cubicBezTo>
                <a:cubicBezTo>
                  <a:pt x="55665" y="271253"/>
                  <a:pt x="68866" y="264334"/>
                  <a:pt x="82592" y="258704"/>
                </a:cubicBezTo>
                <a:cubicBezTo>
                  <a:pt x="77162" y="249882"/>
                  <a:pt x="72657" y="240211"/>
                  <a:pt x="69310" y="230666"/>
                </a:cubicBezTo>
                <a:cubicBezTo>
                  <a:pt x="61088" y="207329"/>
                  <a:pt x="58838" y="180795"/>
                  <a:pt x="65065" y="157038"/>
                </a:cubicBezTo>
                <a:cubicBezTo>
                  <a:pt x="81445" y="94395"/>
                  <a:pt x="144549" y="68283"/>
                  <a:pt x="203473" y="87452"/>
                </a:cubicBezTo>
                <a:cubicBezTo>
                  <a:pt x="215099" y="51367"/>
                  <a:pt x="235906" y="18876"/>
                  <a:pt x="273429" y="4807"/>
                </a:cubicBezTo>
                <a:cubicBezTo>
                  <a:pt x="298919" y="-4758"/>
                  <a:pt x="328279" y="21"/>
                  <a:pt x="349223" y="18513"/>
                </a:cubicBezTo>
                <a:cubicBezTo>
                  <a:pt x="368418" y="35440"/>
                  <a:pt x="375114" y="58506"/>
                  <a:pt x="374839" y="82043"/>
                </a:cubicBezTo>
                <a:cubicBezTo>
                  <a:pt x="398211" y="68039"/>
                  <a:pt x="424061" y="58664"/>
                  <a:pt x="451999" y="58620"/>
                </a:cubicBezTo>
                <a:cubicBezTo>
                  <a:pt x="480329" y="58587"/>
                  <a:pt x="510768" y="66779"/>
                  <a:pt x="532100" y="86922"/>
                </a:cubicBezTo>
                <a:cubicBezTo>
                  <a:pt x="556625" y="110086"/>
                  <a:pt x="565544" y="143135"/>
                  <a:pt x="555403" y="174606"/>
                </a:cubicBezTo>
                <a:cubicBezTo>
                  <a:pt x="547112" y="200360"/>
                  <a:pt x="528653" y="221969"/>
                  <a:pt x="506662" y="240003"/>
                </a:cubicBezTo>
                <a:cubicBezTo>
                  <a:pt x="533327" y="248174"/>
                  <a:pt x="559228" y="258961"/>
                  <a:pt x="583128" y="272405"/>
                </a:cubicBezTo>
                <a:cubicBezTo>
                  <a:pt x="615550" y="290623"/>
                  <a:pt x="636101" y="321072"/>
                  <a:pt x="627713" y="358938"/>
                </a:cubicBezTo>
                <a:cubicBezTo>
                  <a:pt x="619057" y="397997"/>
                  <a:pt x="584532" y="418996"/>
                  <a:pt x="547281" y="425126"/>
                </a:cubicBezTo>
                <a:cubicBezTo>
                  <a:pt x="539201" y="426452"/>
                  <a:pt x="531087" y="427448"/>
                  <a:pt x="522944" y="428115"/>
                </a:cubicBezTo>
                <a:cubicBezTo>
                  <a:pt x="538928" y="455328"/>
                  <a:pt x="549859" y="485282"/>
                  <a:pt x="554250" y="517251"/>
                </a:cubicBezTo>
                <a:close/>
                <a:moveTo>
                  <a:pt x="424322" y="317951"/>
                </a:moveTo>
                <a:cubicBezTo>
                  <a:pt x="417482" y="316969"/>
                  <a:pt x="410403" y="316262"/>
                  <a:pt x="403143" y="315794"/>
                </a:cubicBezTo>
                <a:cubicBezTo>
                  <a:pt x="406957" y="317972"/>
                  <a:pt x="410754" y="320241"/>
                  <a:pt x="414525" y="322525"/>
                </a:cubicBezTo>
                <a:cubicBezTo>
                  <a:pt x="419660" y="323823"/>
                  <a:pt x="425106" y="325069"/>
                  <a:pt x="431061" y="326328"/>
                </a:cubicBezTo>
                <a:cubicBezTo>
                  <a:pt x="454904" y="331349"/>
                  <a:pt x="470017" y="333216"/>
                  <a:pt x="490456" y="333486"/>
                </a:cubicBezTo>
                <a:cubicBezTo>
                  <a:pt x="490368" y="333467"/>
                  <a:pt x="490287" y="333404"/>
                  <a:pt x="490197" y="333387"/>
                </a:cubicBezTo>
                <a:cubicBezTo>
                  <a:pt x="490967" y="333731"/>
                  <a:pt x="478549" y="329720"/>
                  <a:pt x="477074" y="329297"/>
                </a:cubicBezTo>
                <a:cubicBezTo>
                  <a:pt x="472365" y="327950"/>
                  <a:pt x="467594" y="326682"/>
                  <a:pt x="462834" y="325485"/>
                </a:cubicBezTo>
                <a:cubicBezTo>
                  <a:pt x="450141" y="322318"/>
                  <a:pt x="437280" y="319810"/>
                  <a:pt x="424322" y="317951"/>
                </a:cubicBezTo>
                <a:close/>
                <a:moveTo>
                  <a:pt x="414010" y="165163"/>
                </a:moveTo>
                <a:cubicBezTo>
                  <a:pt x="410172" y="167602"/>
                  <a:pt x="406416" y="170220"/>
                  <a:pt x="402717" y="172917"/>
                </a:cubicBezTo>
                <a:cubicBezTo>
                  <a:pt x="398391" y="176109"/>
                  <a:pt x="394175" y="179463"/>
                  <a:pt x="390075" y="182933"/>
                </a:cubicBezTo>
                <a:cubicBezTo>
                  <a:pt x="389506" y="183508"/>
                  <a:pt x="384285" y="188271"/>
                  <a:pt x="383521" y="189013"/>
                </a:cubicBezTo>
                <a:cubicBezTo>
                  <a:pt x="374864" y="197429"/>
                  <a:pt x="366594" y="206250"/>
                  <a:pt x="358533" y="215321"/>
                </a:cubicBezTo>
                <a:cubicBezTo>
                  <a:pt x="377526" y="208288"/>
                  <a:pt x="395792" y="199556"/>
                  <a:pt x="412594" y="189226"/>
                </a:cubicBezTo>
                <a:cubicBezTo>
                  <a:pt x="423527" y="182531"/>
                  <a:pt x="434105" y="175253"/>
                  <a:pt x="444258" y="167401"/>
                </a:cubicBezTo>
                <a:cubicBezTo>
                  <a:pt x="447832" y="164631"/>
                  <a:pt x="451452" y="161870"/>
                  <a:pt x="454900" y="158912"/>
                </a:cubicBezTo>
                <a:cubicBezTo>
                  <a:pt x="453078" y="160359"/>
                  <a:pt x="457577" y="155610"/>
                  <a:pt x="460569" y="152487"/>
                </a:cubicBezTo>
                <a:cubicBezTo>
                  <a:pt x="456725" y="151966"/>
                  <a:pt x="452712" y="151480"/>
                  <a:pt x="454553" y="151307"/>
                </a:cubicBezTo>
                <a:cubicBezTo>
                  <a:pt x="451785" y="151356"/>
                  <a:pt x="449020" y="151521"/>
                  <a:pt x="446238" y="151775"/>
                </a:cubicBezTo>
                <a:cubicBezTo>
                  <a:pt x="448862" y="151742"/>
                  <a:pt x="436614" y="154168"/>
                  <a:pt x="434905" y="154760"/>
                </a:cubicBezTo>
                <a:cubicBezTo>
                  <a:pt x="431539" y="155910"/>
                  <a:pt x="428237" y="157211"/>
                  <a:pt x="425026" y="158648"/>
                </a:cubicBezTo>
                <a:cubicBezTo>
                  <a:pt x="425736" y="158564"/>
                  <a:pt x="415225" y="164353"/>
                  <a:pt x="414061" y="165129"/>
                </a:cubicBezTo>
                <a:close/>
                <a:moveTo>
                  <a:pt x="161612" y="188387"/>
                </a:moveTo>
                <a:cubicBezTo>
                  <a:pt x="161978" y="190288"/>
                  <a:pt x="162500" y="193331"/>
                  <a:pt x="162780" y="194198"/>
                </a:cubicBezTo>
                <a:cubicBezTo>
                  <a:pt x="163561" y="196601"/>
                  <a:pt x="164475" y="198917"/>
                  <a:pt x="165433" y="201243"/>
                </a:cubicBezTo>
                <a:cubicBezTo>
                  <a:pt x="165851" y="201861"/>
                  <a:pt x="166580" y="203053"/>
                  <a:pt x="167798" y="204854"/>
                </a:cubicBezTo>
                <a:cubicBezTo>
                  <a:pt x="168526" y="205929"/>
                  <a:pt x="169052" y="206708"/>
                  <a:pt x="169488" y="207353"/>
                </a:cubicBezTo>
                <a:cubicBezTo>
                  <a:pt x="170210" y="207965"/>
                  <a:pt x="171030" y="208667"/>
                  <a:pt x="171804" y="209360"/>
                </a:cubicBezTo>
                <a:cubicBezTo>
                  <a:pt x="175135" y="210144"/>
                  <a:pt x="178396" y="211052"/>
                  <a:pt x="181734" y="211676"/>
                </a:cubicBezTo>
                <a:cubicBezTo>
                  <a:pt x="185473" y="212383"/>
                  <a:pt x="189178" y="213152"/>
                  <a:pt x="192908" y="213904"/>
                </a:cubicBezTo>
                <a:cubicBezTo>
                  <a:pt x="192780" y="212976"/>
                  <a:pt x="192678" y="212031"/>
                  <a:pt x="192550" y="211103"/>
                </a:cubicBezTo>
                <a:cubicBezTo>
                  <a:pt x="191947" y="209476"/>
                  <a:pt x="191249" y="207874"/>
                  <a:pt x="190595" y="206283"/>
                </a:cubicBezTo>
                <a:cubicBezTo>
                  <a:pt x="191062" y="207882"/>
                  <a:pt x="185363" y="196901"/>
                  <a:pt x="185200" y="196658"/>
                </a:cubicBezTo>
                <a:cubicBezTo>
                  <a:pt x="183509" y="194158"/>
                  <a:pt x="176329" y="187399"/>
                  <a:pt x="179273" y="189766"/>
                </a:cubicBezTo>
                <a:cubicBezTo>
                  <a:pt x="177390" y="188174"/>
                  <a:pt x="175525" y="186608"/>
                  <a:pt x="173696" y="184980"/>
                </a:cubicBezTo>
                <a:cubicBezTo>
                  <a:pt x="173634" y="184944"/>
                  <a:pt x="173597" y="184891"/>
                  <a:pt x="173560" y="184836"/>
                </a:cubicBezTo>
                <a:cubicBezTo>
                  <a:pt x="173059" y="184663"/>
                  <a:pt x="172434" y="184418"/>
                  <a:pt x="171593" y="184081"/>
                </a:cubicBezTo>
                <a:cubicBezTo>
                  <a:pt x="167661" y="182410"/>
                  <a:pt x="159361" y="181426"/>
                  <a:pt x="167461" y="182114"/>
                </a:cubicBezTo>
                <a:cubicBezTo>
                  <a:pt x="166801" y="182047"/>
                  <a:pt x="163809" y="181817"/>
                  <a:pt x="161632" y="181551"/>
                </a:cubicBezTo>
                <a:cubicBezTo>
                  <a:pt x="161575" y="181862"/>
                  <a:pt x="161498" y="182146"/>
                  <a:pt x="161379" y="182538"/>
                </a:cubicBezTo>
                <a:cubicBezTo>
                  <a:pt x="161329" y="182689"/>
                  <a:pt x="161311" y="182779"/>
                  <a:pt x="161268" y="182885"/>
                </a:cubicBezTo>
                <a:cubicBezTo>
                  <a:pt x="161423" y="183795"/>
                  <a:pt x="161565" y="186274"/>
                  <a:pt x="161631" y="188413"/>
                </a:cubicBezTo>
                <a:close/>
              </a:path>
            </a:pathLst>
          </a:custGeom>
          <a:solidFill>
            <a:schemeClr val="accent1"/>
          </a:solidFill>
          <a:ln w="1255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3" name="@svg_12-3713&amp;2995"/>
          <p:cNvSpPr/>
          <p:nvPr>
            <p:custDataLst>
              <p:tags r:id="rId22"/>
            </p:custDataLst>
          </p:nvPr>
        </p:nvSpPr>
        <p:spPr>
          <a:xfrm>
            <a:off x="10405920" y="1210814"/>
            <a:ext cx="151243" cy="163342"/>
          </a:xfrm>
          <a:custGeom>
            <a:avLst/>
            <a:gdLst>
              <a:gd name="connsiteX0" fmla="*/ 140784 w 142546"/>
              <a:gd name="connsiteY0" fmla="*/ 107184 h 153889"/>
              <a:gd name="connsiteX1" fmla="*/ 110989 w 142546"/>
              <a:gd name="connsiteY1" fmla="*/ 144770 h 153889"/>
              <a:gd name="connsiteX2" fmla="*/ 6431 w 142546"/>
              <a:gd name="connsiteY2" fmla="*/ 104099 h 153889"/>
              <a:gd name="connsiteX3" fmla="*/ 31974 w 142546"/>
              <a:gd name="connsiteY3" fmla="*/ 7815 h 153889"/>
              <a:gd name="connsiteX4" fmla="*/ 91970 w 142546"/>
              <a:gd name="connsiteY4" fmla="*/ 13437 h 153889"/>
              <a:gd name="connsiteX5" fmla="*/ 122656 w 142546"/>
              <a:gd name="connsiteY5" fmla="*/ 41234 h 153889"/>
              <a:gd name="connsiteX6" fmla="*/ 140542 w 142546"/>
              <a:gd name="connsiteY6" fmla="*/ 79205 h 153889"/>
              <a:gd name="connsiteX7" fmla="*/ 140761 w 142546"/>
              <a:gd name="connsiteY7" fmla="*/ 107201 h 15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46" h="153889">
                <a:moveTo>
                  <a:pt x="140784" y="107184"/>
                </a:moveTo>
                <a:cubicBezTo>
                  <a:pt x="135804" y="124302"/>
                  <a:pt x="125755" y="136256"/>
                  <a:pt x="110989" y="144770"/>
                </a:cubicBezTo>
                <a:cubicBezTo>
                  <a:pt x="73265" y="166596"/>
                  <a:pt x="24646" y="147759"/>
                  <a:pt x="6431" y="104099"/>
                </a:cubicBezTo>
                <a:cubicBezTo>
                  <a:pt x="-8403" y="68586"/>
                  <a:pt x="3378" y="28221"/>
                  <a:pt x="31974" y="7815"/>
                </a:cubicBezTo>
                <a:cubicBezTo>
                  <a:pt x="49473" y="-4672"/>
                  <a:pt x="75199" y="-1758"/>
                  <a:pt x="91970" y="13437"/>
                </a:cubicBezTo>
                <a:cubicBezTo>
                  <a:pt x="102191" y="22708"/>
                  <a:pt x="112435" y="31962"/>
                  <a:pt x="122656" y="41234"/>
                </a:cubicBezTo>
                <a:cubicBezTo>
                  <a:pt x="134292" y="51809"/>
                  <a:pt x="139964" y="65569"/>
                  <a:pt x="140542" y="79205"/>
                </a:cubicBezTo>
                <a:cubicBezTo>
                  <a:pt x="142984" y="88617"/>
                  <a:pt x="143355" y="98260"/>
                  <a:pt x="140761" y="107201"/>
                </a:cubicBezTo>
                <a:close/>
              </a:path>
            </a:pathLst>
          </a:custGeom>
          <a:solidFill>
            <a:srgbClr val="FFFBF2"/>
          </a:solidFill>
          <a:ln w="1159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9460" y="116205"/>
            <a:ext cx="6952615" cy="1083310"/>
          </a:xfrm>
        </p:spPr>
        <p:txBody>
          <a:bodyPr>
            <a:noAutofit/>
          </a:bodyPr>
          <a:p>
            <a:pPr>
              <a:lnSpc>
                <a:spcPct val="120000"/>
              </a:lnSpc>
            </a:pPr>
            <a:r>
              <a:rPr lang="zh-CN" altLang="en-US" sz="3600">
                <a:solidFill>
                  <a:schemeClr val="accent6">
                    <a:lumMod val="75000"/>
                  </a:schemeClr>
                </a:solidFill>
              </a:rPr>
              <a:t>三、躬行实践</a:t>
            </a:r>
            <a:br>
              <a:rPr lang="zh-CN" altLang="en-US" sz="2800">
                <a:solidFill>
                  <a:schemeClr val="accent6">
                    <a:lumMod val="75000"/>
                  </a:schemeClr>
                </a:solidFill>
              </a:rPr>
            </a:br>
            <a:r>
              <a:rPr lang="zh-CN" altLang="en-US" sz="2800">
                <a:solidFill>
                  <a:schemeClr val="accent6">
                    <a:lumMod val="75000"/>
                  </a:schemeClr>
                </a:solidFill>
              </a:rPr>
              <a:t>（一）实践流程与步骤</a:t>
            </a:r>
            <a:endParaRPr lang="zh-CN" altLang="en-US" sz="2800">
              <a:solidFill>
                <a:schemeClr val="accent6">
                  <a:lumMod val="75000"/>
                </a:schemeClr>
              </a:solidFill>
            </a:endParaRPr>
          </a:p>
        </p:txBody>
      </p:sp>
      <p:pic>
        <p:nvPicPr>
          <p:cNvPr id="4" name="图片 3" descr="/data/temp/6788d0be-b717-4f76-abf7-b74aebbcdf5e/4b006541-a143-11f0-b1e5-12277ffc08dd.jpg@base@tag=imgScale&amp;m=1&amp;w=1102&amp;h=1904&amp;q=954b006541-a143-11f0-b1e5-12277ffc08dd"/>
          <p:cNvPicPr>
            <a:picLocks noChangeAspect="1"/>
          </p:cNvPicPr>
          <p:nvPr>
            <p:custDataLst>
              <p:tags r:id="rId2"/>
            </p:custDataLst>
          </p:nvPr>
        </p:nvPicPr>
        <p:blipFill>
          <a:blip r:embed="rId3"/>
          <a:srcRect l="21065" r="21065"/>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37990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85526" y="136403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准备好熨烫工具与衣物</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84257" y="171820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在开始熨烫前，确保电熨斗的电源线、水箱及温控功能均处于正常状态，并备齐熨衣板、熨烫布与毛刷等辅助工具。对衣物进行分类，并彻底去除污渍，晾干至半干状态（含水率约</a:t>
            </a:r>
            <a:r>
              <a:rPr lang="en-US" altLang="zh-CN" sz="1600" dirty="0">
                <a:ln>
                  <a:noFill/>
                  <a:prstDash val="sysDot"/>
                </a:ln>
                <a:solidFill>
                  <a:schemeClr val="tx1">
                    <a:lumMod val="85000"/>
                    <a:lumOff val="15000"/>
                  </a:schemeClr>
                </a:solidFill>
                <a:latin typeface="+mn-ea"/>
                <a:cs typeface="+mn-ea"/>
                <a:sym typeface="+mn-ea"/>
              </a:rPr>
              <a:t>50%</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60%</a:t>
            </a:r>
            <a:r>
              <a:rPr lang="zh-CN" altLang="en-US" sz="1600" dirty="0">
                <a:ln>
                  <a:noFill/>
                  <a:prstDash val="sysDot"/>
                </a:ln>
                <a:solidFill>
                  <a:schemeClr val="tx1">
                    <a:lumMod val="85000"/>
                    <a:lumOff val="15000"/>
                  </a:schemeClr>
                </a:solidFill>
                <a:latin typeface="+mn-ea"/>
                <a:cs typeface="+mn-ea"/>
                <a:sym typeface="+mn-ea"/>
              </a:rPr>
              <a:t>），以提高熨烫效率。</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184642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39768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04926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85526" y="303339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调整好电熨斗温度</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84445" y="3387725"/>
            <a:ext cx="6696075" cy="1083310"/>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根据待熨衣物的材质设定合适的温度，并预热熨斗直至指示灯稳定。在废布上进行试烫，以确保温度和蒸汽量适宜，然后才开始正式的熨烫工作。</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52812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85526" y="451225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进行衣物熨烫操作</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84257" y="486642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按照预定的顺序和手法进行熨烫，保持熨斗匀速移动，速度约为</a:t>
            </a:r>
            <a:r>
              <a:rPr lang="en-US" altLang="zh-CN" sz="1600" dirty="0">
                <a:ln>
                  <a:noFill/>
                  <a:prstDash val="sysDot"/>
                </a:ln>
                <a:solidFill>
                  <a:schemeClr val="tx1">
                    <a:lumMod val="85000"/>
                    <a:lumOff val="15000"/>
                  </a:schemeClr>
                </a:solidFill>
                <a:latin typeface="+mn-ea"/>
                <a:cs typeface="+mn-ea"/>
                <a:sym typeface="+mn-ea"/>
              </a:rPr>
              <a:t>15</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20</a:t>
            </a:r>
            <a:r>
              <a:rPr lang="zh-CN" altLang="en-US" sz="1600" dirty="0">
                <a:ln>
                  <a:noFill/>
                  <a:prstDash val="sysDot"/>
                </a:ln>
                <a:solidFill>
                  <a:schemeClr val="tx1">
                    <a:lumMod val="85000"/>
                    <a:lumOff val="15000"/>
                  </a:schemeClr>
                </a:solidFill>
                <a:latin typeface="+mn-ea"/>
                <a:cs typeface="+mn-ea"/>
                <a:sym typeface="+mn-ea"/>
              </a:rPr>
              <a:t>厘米</a:t>
            </a:r>
            <a:r>
              <a:rPr lang="en-US" altLang="zh-CN"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chemeClr val="tx1">
                    <a:lumMod val="85000"/>
                    <a:lumOff val="15000"/>
                  </a:schemeClr>
                </a:solidFill>
                <a:latin typeface="+mn-ea"/>
                <a:cs typeface="+mn-ea"/>
                <a:sym typeface="+mn-ea"/>
              </a:rPr>
              <a:t>秒，并适时使用蒸汽功能。每完成一个部位的熨烫后，需检查衣物的平整度，确保没有漏烫或烫痕。</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63040" y="453390"/>
            <a:ext cx="1005903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（二）实践中的问题处理</a:t>
            </a:r>
            <a:endParaRPr lang="zh-CN" altLang="en-US" sz="2800">
              <a:solidFill>
                <a:schemeClr val="accent6">
                  <a:lumMod val="75000"/>
                </a:schemeClr>
              </a:solidFill>
            </a:endParaRPr>
          </a:p>
        </p:txBody>
      </p:sp>
      <p:sp>
        <p:nvSpPr>
          <p:cNvPr id="12" name="矩形 2"/>
          <p:cNvSpPr/>
          <p:nvPr>
            <p:custDataLst>
              <p:tags r:id="rId2"/>
            </p:custDataLst>
          </p:nvPr>
        </p:nvSpPr>
        <p:spPr>
          <a:xfrm>
            <a:off x="708720" y="354787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为防止衣物被烫焦，需严格控制熨烫时间，确保熨斗在衣物上的单次停留时间不超过</a:t>
            </a:r>
            <a:r>
              <a:rPr lang="en-US" altLang="zh-CN" sz="1600" kern="0">
                <a:ln>
                  <a:noFill/>
                  <a:prstDash val="sysDot"/>
                </a:ln>
                <a:solidFill>
                  <a:schemeClr val="tx1">
                    <a:lumMod val="85000"/>
                    <a:lumOff val="15000"/>
                  </a:schemeClr>
                </a:solidFill>
                <a:latin typeface="+mn-ea"/>
                <a:cs typeface="+mn-ea"/>
              </a:rPr>
              <a:t>3</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5</a:t>
            </a:r>
            <a:r>
              <a:rPr lang="zh-CN" altLang="en-US" sz="1600" kern="0">
                <a:ln>
                  <a:noFill/>
                  <a:prstDash val="sysDot"/>
                </a:ln>
                <a:solidFill>
                  <a:schemeClr val="tx1">
                    <a:lumMod val="85000"/>
                    <a:lumOff val="15000"/>
                  </a:schemeClr>
                </a:solidFill>
                <a:latin typeface="+mn-ea"/>
                <a:cs typeface="+mn-ea"/>
              </a:rPr>
              <a:t>秒，并使用熨烫布来隔离高温。对于深色衣物，采用“低温多次”的熨烫法，以避免表面变色。</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440115" y="2789005"/>
            <a:ext cx="3063961" cy="622133"/>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1"/>
                </a:solidFill>
                <a:latin typeface="+mn-ea"/>
                <a:cs typeface="+mn-ea"/>
              </a:rPr>
              <a:t>1.</a:t>
            </a:r>
            <a:r>
              <a:rPr lang="zh-CN" altLang="en-US" b="1" kern="0">
                <a:solidFill>
                  <a:schemeClr val="accent1"/>
                </a:solidFill>
                <a:latin typeface="+mn-ea"/>
                <a:cs typeface="+mn-ea"/>
              </a:rPr>
              <a:t>避免衣物被烫焦的方法</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1029335" y="1090295"/>
            <a:ext cx="1867535" cy="133540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169d91ba-5e6f-4177-9099-0690b6b2c816/4b0dba49-a143-11f0-b243-5628cff95308.jpg@base@tag=imgScale&amp;m=1&amp;w=650&amp;h=537&amp;q=954b0dba49-a143-11f0-b243-5628cff95308"/>
          <p:cNvPicPr>
            <a:picLocks noChangeAspect="1"/>
          </p:cNvPicPr>
          <p:nvPr>
            <p:custDataLst>
              <p:tags r:id="rId5"/>
            </p:custDataLst>
          </p:nvPr>
        </p:nvPicPr>
        <p:blipFill rotWithShape="1">
          <a:blip r:embed="rId6"/>
          <a:srcRect l="8040" r="8040"/>
          <a:stretch>
            <a:fillRect/>
          </a:stretch>
        </p:blipFill>
        <p:spPr>
          <a:xfrm>
            <a:off x="1069340" y="1160145"/>
            <a:ext cx="1805305" cy="149225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567907" y="354787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如果熨烫后衣物仍有褶皱，可以增加蒸汽量或重复熨烫，调整熨烫的方向与压力。对于特别顽固的褶皱，可以喷水后用湿布覆盖再熨烫，或者将衣物悬挂自然垂坠</a:t>
            </a:r>
            <a:r>
              <a:rPr lang="en-US" altLang="zh-CN" sz="1600" kern="0">
                <a:ln>
                  <a:noFill/>
                  <a:prstDash val="sysDot"/>
                </a:ln>
                <a:solidFill>
                  <a:schemeClr val="tx1">
                    <a:lumMod val="85000"/>
                    <a:lumOff val="15000"/>
                  </a:schemeClr>
                </a:solidFill>
                <a:latin typeface="+mn-ea"/>
                <a:cs typeface="+mn-ea"/>
              </a:rPr>
              <a:t>2</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3</a:t>
            </a:r>
            <a:r>
              <a:rPr lang="zh-CN" altLang="en-US" sz="1600" kern="0">
                <a:ln>
                  <a:noFill/>
                  <a:prstDash val="sysDot"/>
                </a:ln>
                <a:solidFill>
                  <a:schemeClr val="tx1">
                    <a:lumMod val="85000"/>
                    <a:lumOff val="15000"/>
                  </a:schemeClr>
                </a:solidFill>
                <a:latin typeface="+mn-ea"/>
                <a:cs typeface="+mn-ea"/>
              </a:rPr>
              <a:t>小时，让褶皱自然消失。</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489802" y="2789005"/>
            <a:ext cx="3063961" cy="622133"/>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2"/>
                </a:solidFill>
                <a:latin typeface="+mn-ea"/>
                <a:cs typeface="+mn-ea"/>
              </a:rPr>
              <a:t>2. </a:t>
            </a:r>
            <a:r>
              <a:rPr lang="zh-CN" altLang="en-US" b="1" kern="0">
                <a:solidFill>
                  <a:schemeClr val="accent2"/>
                </a:solidFill>
                <a:latin typeface="+mn-ea"/>
                <a:cs typeface="+mn-ea"/>
              </a:rPr>
              <a:t>处理熨烫后衣物仍有褶皱的情况</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4889500" y="1090295"/>
            <a:ext cx="1867535" cy="133540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169d91ba-5e6f-4177-9099-0690b6b2c816/4b0dbff1-a143-11f0-b243-5628cff95308.jpg@base@tag=imgScale&amp;m=1&amp;w=650&amp;h=537&amp;q=954b0dbff1-a143-11f0-b243-5628cff95308"/>
          <p:cNvPicPr>
            <a:picLocks noChangeAspect="1"/>
          </p:cNvPicPr>
          <p:nvPr>
            <p:custDataLst>
              <p:tags r:id="rId10"/>
            </p:custDataLst>
          </p:nvPr>
        </p:nvPicPr>
        <p:blipFill rotWithShape="1">
          <a:blip r:embed="rId11"/>
          <a:srcRect r="24627" b="6704"/>
          <a:stretch>
            <a:fillRect/>
          </a:stretch>
        </p:blipFill>
        <p:spPr>
          <a:xfrm>
            <a:off x="4929505" y="1160145"/>
            <a:ext cx="1805305" cy="149225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427094" y="354787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若电熨斗出现漏水等故障，首先检查水箱水位是否过高或蒸汽孔是否堵塞，并通过排水或清理疏通来解决问题。如果电熨斗不加热或指示灯出现异常，应停止使用并联系专业维修人员进行检查和维修。</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415664" y="2789005"/>
            <a:ext cx="3063961" cy="622133"/>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3"/>
                </a:solidFill>
                <a:latin typeface="+mn-ea"/>
                <a:cs typeface="+mn-ea"/>
              </a:rPr>
              <a:t>3. </a:t>
            </a:r>
            <a:r>
              <a:rPr lang="zh-CN" altLang="en-US" b="1" kern="0">
                <a:solidFill>
                  <a:schemeClr val="accent3"/>
                </a:solidFill>
                <a:latin typeface="+mn-ea"/>
                <a:cs typeface="+mn-ea"/>
              </a:rPr>
              <a:t>解决电熨斗漏水等故障问题</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8748395" y="1090295"/>
            <a:ext cx="1867535" cy="133540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169d91ba-5e6f-4177-9099-0690b6b2c816/4b0dc09d-a143-11f0-b243-5628cff95308.jpg@base@tag=imgScale&amp;m=1&amp;w=650&amp;h=537&amp;q=954b0dc09d-a143-11f0-b243-5628cff95308"/>
          <p:cNvPicPr>
            <a:picLocks noChangeAspect="1"/>
          </p:cNvPicPr>
          <p:nvPr>
            <p:custDataLst>
              <p:tags r:id="rId15"/>
            </p:custDataLst>
          </p:nvPr>
        </p:nvPicPr>
        <p:blipFill rotWithShape="1">
          <a:blip r:embed="rId16"/>
          <a:srcRect l="19412"/>
          <a:stretch>
            <a:fillRect/>
          </a:stretch>
        </p:blipFill>
        <p:spPr>
          <a:xfrm>
            <a:off x="8788400" y="1160145"/>
            <a:ext cx="1805305" cy="149225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任务五　</a:t>
            </a:r>
            <a:br>
              <a:rPr lang="zh-CN" altLang="en-US" sz="6600">
                <a:solidFill>
                  <a:schemeClr val="accent1">
                    <a:lumMod val="50000"/>
                  </a:schemeClr>
                </a:solidFill>
              </a:rPr>
            </a:br>
            <a:r>
              <a:rPr lang="zh-CN" altLang="en-US" sz="6600">
                <a:solidFill>
                  <a:schemeClr val="accent1">
                    <a:lumMod val="50000"/>
                  </a:schemeClr>
                </a:solidFill>
              </a:rPr>
              <a:t>整理衣物</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852035" y="1128395"/>
            <a:ext cx="7340600" cy="4600575"/>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任务一　</a:t>
            </a:r>
            <a:br>
              <a:rPr lang="zh-CN" altLang="en-US" sz="6600">
                <a:solidFill>
                  <a:schemeClr val="accent1">
                    <a:lumMod val="50000"/>
                  </a:schemeClr>
                </a:solidFill>
              </a:rPr>
            </a:br>
            <a:r>
              <a:rPr lang="zh-CN" altLang="en-US" sz="6600">
                <a:solidFill>
                  <a:schemeClr val="accent1">
                    <a:lumMod val="50000"/>
                  </a:schemeClr>
                </a:solidFill>
              </a:rPr>
              <a:t>认识日常生活劳动</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711065" y="443230"/>
            <a:ext cx="6811010" cy="441960"/>
          </a:xfrm>
        </p:spPr>
        <p:txBody>
          <a:bodyPr>
            <a:noAutofit/>
          </a:bodyPr>
          <a:p>
            <a:pPr>
              <a:lnSpc>
                <a:spcPct val="120000"/>
              </a:lnSpc>
            </a:pPr>
            <a:r>
              <a:rPr lang="zh-CN" altLang="en-US" sz="3600">
                <a:solidFill>
                  <a:schemeClr val="accent6">
                    <a:lumMod val="75000"/>
                  </a:schemeClr>
                </a:solidFill>
              </a:rPr>
              <a:t>一、学习知识</a:t>
            </a:r>
            <a:br>
              <a:rPr lang="zh-CN" altLang="en-US" sz="2800">
                <a:solidFill>
                  <a:schemeClr val="accent6">
                    <a:lumMod val="75000"/>
                  </a:schemeClr>
                </a:solidFill>
              </a:rPr>
            </a:br>
            <a:r>
              <a:rPr lang="zh-CN" altLang="en-US" sz="2800">
                <a:solidFill>
                  <a:schemeClr val="accent6">
                    <a:lumMod val="75000"/>
                  </a:schemeClr>
                </a:solidFill>
              </a:rPr>
              <a:t>（一）衣物的分类</a:t>
            </a:r>
            <a:endParaRPr lang="zh-CN" altLang="en-US" sz="2800">
              <a:solidFill>
                <a:schemeClr val="accent6">
                  <a:lumMod val="75000"/>
                </a:schemeClr>
              </a:solidFill>
            </a:endParaRPr>
          </a:p>
        </p:txBody>
      </p:sp>
      <p:pic>
        <p:nvPicPr>
          <p:cNvPr id="4" name="图片 3" descr="/data/temp/10a036c8-f7d1-4446-a003-34eab8334c0c/fda2e8ee-a143-11f0-89a5-caa5613bfbd8.jpg@base@tag=imgScale&amp;m=1&amp;w=1102&amp;h=1904&amp;q=95fda2e8ee-a143-11f0-89a5-caa5613bfbd8"/>
          <p:cNvPicPr>
            <a:picLocks noChangeAspect="1"/>
          </p:cNvPicPr>
          <p:nvPr>
            <p:custDataLst>
              <p:tags r:id="rId2"/>
            </p:custDataLst>
          </p:nvPr>
        </p:nvPicPr>
        <p:blipFill>
          <a:blip r:embed="rId3"/>
          <a:srcRect l="21065" r="21065"/>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34573" y="1414827"/>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01</a:t>
            </a:r>
            <a:endParaRPr lang="en-US" altLang="zh-CN" sz="2000" b="1" dirty="0">
              <a:solidFill>
                <a:schemeClr val="accent5"/>
              </a:solidFill>
              <a:latin typeface="+mn-ea"/>
              <a:cs typeface="+mn-ea"/>
            </a:endParaRPr>
          </a:p>
        </p:txBody>
      </p:sp>
      <p:sp>
        <p:nvSpPr>
          <p:cNvPr id="5" name="矩形 9"/>
          <p:cNvSpPr/>
          <p:nvPr>
            <p:custDataLst>
              <p:tags r:id="rId5"/>
            </p:custDataLst>
          </p:nvPr>
        </p:nvSpPr>
        <p:spPr>
          <a:xfrm>
            <a:off x="5050601" y="1398959"/>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5"/>
                </a:solidFill>
                <a:latin typeface="+mn-ea"/>
                <a:cs typeface="+mn-ea"/>
              </a:rPr>
              <a:t>按适用季节分类</a:t>
            </a:r>
            <a:endParaRPr lang="zh-CN" altLang="en-US" b="1" dirty="0">
              <a:solidFill>
                <a:schemeClr val="accent5"/>
              </a:solidFill>
              <a:latin typeface="+mn-ea"/>
              <a:cs typeface="+mn-ea"/>
            </a:endParaRPr>
          </a:p>
        </p:txBody>
      </p:sp>
      <p:sp>
        <p:nvSpPr>
          <p:cNvPr id="6" name="矩形 10"/>
          <p:cNvSpPr/>
          <p:nvPr>
            <p:custDataLst>
              <p:tags r:id="rId6"/>
            </p:custDataLst>
          </p:nvPr>
        </p:nvSpPr>
        <p:spPr>
          <a:xfrm>
            <a:off x="5049332" y="1753134"/>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春夏季衣物轻薄透气，例如短袖和短裤，适合温暖季节穿着；秋冬季衣物则注重保暖，如毛衣和羽绒服，适合寒冷季节。</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686271" y="1881347"/>
            <a:ext cx="9521" cy="975567"/>
          </a:xfrm>
          <a:prstGeom prst="line">
            <a:avLst/>
          </a:prstGeom>
          <a:ln>
            <a:solidFill>
              <a:schemeClr val="accent5"/>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676750" y="3432606"/>
            <a:ext cx="9521" cy="975567"/>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34573" y="2988936"/>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02</a:t>
            </a:r>
            <a:endParaRPr lang="en-US" altLang="zh-CN" sz="2000" b="1" dirty="0">
              <a:solidFill>
                <a:schemeClr val="accent6"/>
              </a:solidFill>
              <a:latin typeface="+mn-ea"/>
              <a:cs typeface="+mn-ea"/>
            </a:endParaRPr>
          </a:p>
        </p:txBody>
      </p:sp>
      <p:sp>
        <p:nvSpPr>
          <p:cNvPr id="17" name="矩形 15"/>
          <p:cNvSpPr/>
          <p:nvPr>
            <p:custDataLst>
              <p:tags r:id="rId10"/>
            </p:custDataLst>
          </p:nvPr>
        </p:nvSpPr>
        <p:spPr>
          <a:xfrm>
            <a:off x="5050601" y="2973068"/>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按衣物类型分类</a:t>
            </a:r>
            <a:endParaRPr lang="zh-CN" altLang="en-US" b="1" dirty="0">
              <a:solidFill>
                <a:schemeClr val="accent6"/>
              </a:solidFill>
              <a:latin typeface="+mn-ea"/>
              <a:cs typeface="+mn-ea"/>
            </a:endParaRPr>
          </a:p>
        </p:txBody>
      </p:sp>
      <p:sp>
        <p:nvSpPr>
          <p:cNvPr id="18" name="矩形 16"/>
          <p:cNvSpPr/>
          <p:nvPr>
            <p:custDataLst>
              <p:tags r:id="rId11"/>
            </p:custDataLst>
          </p:nvPr>
        </p:nvSpPr>
        <p:spPr>
          <a:xfrm>
            <a:off x="5049332" y="3327242"/>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衣物可以依据款式和功能分为上衣、裤子、裙子、内衣等类别，外套与内搭分开存放，功能性衣物如运动服、睡衣单独收纳，以保持整洁。</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34573" y="4563045"/>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03</a:t>
            </a:r>
            <a:endParaRPr lang="en-US" altLang="zh-CN" sz="2000" b="1" dirty="0">
              <a:solidFill>
                <a:schemeClr val="accent5"/>
              </a:solidFill>
              <a:latin typeface="+mn-ea"/>
              <a:cs typeface="+mn-ea"/>
            </a:endParaRPr>
          </a:p>
        </p:txBody>
      </p:sp>
      <p:sp>
        <p:nvSpPr>
          <p:cNvPr id="20" name="矩形 19"/>
          <p:cNvSpPr/>
          <p:nvPr>
            <p:custDataLst>
              <p:tags r:id="rId13"/>
            </p:custDataLst>
          </p:nvPr>
        </p:nvSpPr>
        <p:spPr>
          <a:xfrm>
            <a:off x="5050601" y="4547177"/>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5"/>
                </a:solidFill>
                <a:latin typeface="+mn-ea"/>
                <a:cs typeface="+mn-ea"/>
              </a:rPr>
              <a:t>按穿着频率分类</a:t>
            </a:r>
            <a:endParaRPr lang="zh-CN" altLang="en-US" b="1" dirty="0">
              <a:solidFill>
                <a:schemeClr val="accent5"/>
              </a:solidFill>
              <a:latin typeface="+mn-ea"/>
              <a:cs typeface="+mn-ea"/>
            </a:endParaRPr>
          </a:p>
        </p:txBody>
      </p:sp>
      <p:sp>
        <p:nvSpPr>
          <p:cNvPr id="21" name="矩形 20"/>
          <p:cNvSpPr/>
          <p:nvPr>
            <p:custDataLst>
              <p:tags r:id="rId14"/>
            </p:custDataLst>
          </p:nvPr>
        </p:nvSpPr>
        <p:spPr>
          <a:xfrm>
            <a:off x="5049332" y="4901351"/>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衣物按穿着频率分为常用、偶尔使用和闲置三类，常用衣物放置在易取位置，偶尔使用的衣物收纳在上层或抽屉，而闲置衣物则可真空压缩后存放在底层，以节省空间。</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287780" y="301625"/>
            <a:ext cx="1045591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（二）衣物整理原则</a:t>
            </a:r>
            <a:endParaRPr lang="zh-CN" altLang="en-US" sz="2800">
              <a:solidFill>
                <a:schemeClr val="accent6">
                  <a:lumMod val="75000"/>
                </a:schemeClr>
              </a:solidFill>
            </a:endParaRPr>
          </a:p>
        </p:txBody>
      </p:sp>
      <p:sp>
        <p:nvSpPr>
          <p:cNvPr id="2" name="矩形 5"/>
          <p:cNvSpPr/>
          <p:nvPr>
            <p:custDataLst>
              <p:tags r:id="rId2"/>
            </p:custDataLst>
          </p:nvPr>
        </p:nvSpPr>
        <p:spPr>
          <a:xfrm>
            <a:off x="1936480" y="2977997"/>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便于寻找的原则</a:t>
            </a:r>
            <a:endParaRPr lang="zh-CN" altLang="en-US" b="1">
              <a:solidFill>
                <a:schemeClr val="accent1"/>
              </a:solidFill>
              <a:latin typeface="+mn-ea"/>
              <a:cs typeface="+mn-ea"/>
            </a:endParaRPr>
          </a:p>
        </p:txBody>
      </p:sp>
      <p:sp>
        <p:nvSpPr>
          <p:cNvPr id="3" name="矩形 8"/>
          <p:cNvSpPr/>
          <p:nvPr>
            <p:custDataLst>
              <p:tags r:id="rId3"/>
            </p:custDataLst>
          </p:nvPr>
        </p:nvSpPr>
        <p:spPr>
          <a:xfrm>
            <a:off x="1994265" y="3463979"/>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采用可视化收纳方式，同类衣物集中摆放，并使用标签标注，悬挂衣物按颜色和款式排列，折叠衣物按高度顺序堆叠，从而减少寻找衣物的时间。</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2dff4f1-208d-41f5-a262-8e4dba3c299d/fdb6b649-a143-11f0-b243-5628cff95308.jpg@base@tag=imgScale&amp;m=1&amp;w=485&amp;h=753&amp;q=95fdb6b649-a143-11f0-b243-5628cff95308"/>
          <p:cNvPicPr>
            <a:picLocks noChangeAspect="1"/>
          </p:cNvPicPr>
          <p:nvPr>
            <p:custDataLst>
              <p:tags r:id="rId4"/>
            </p:custDataLst>
          </p:nvPr>
        </p:nvPicPr>
        <p:blipFill>
          <a:blip r:embed="rId5"/>
          <a:srcRect r="3918" b="280"/>
          <a:stretch>
            <a:fillRect/>
          </a:stretch>
        </p:blipFill>
        <p:spPr>
          <a:xfrm>
            <a:off x="2412365" y="920115"/>
            <a:ext cx="1217930" cy="189293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100580" y="1632585"/>
            <a:ext cx="422275" cy="43751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a2dff4f1-208d-41f5-a262-8e4dba3c299d/fdb6b64b-a143-11f0-b243-5628cff95308.jpg@base@tag=imgScale&amp;m=1&amp;w=485&amp;h=753&amp;q=95fdb6b64b-a143-11f0-b243-5628cff95308"/>
          <p:cNvPicPr>
            <a:picLocks noChangeAspect="1"/>
          </p:cNvPicPr>
          <p:nvPr>
            <p:custDataLst>
              <p:tags r:id="rId7"/>
            </p:custDataLst>
          </p:nvPr>
        </p:nvPicPr>
        <p:blipFill>
          <a:blip r:embed="rId8"/>
          <a:srcRect r="3382"/>
          <a:stretch>
            <a:fillRect/>
          </a:stretch>
        </p:blipFill>
        <p:spPr>
          <a:xfrm>
            <a:off x="5315585" y="920115"/>
            <a:ext cx="1217930" cy="189293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5001895" y="1632585"/>
            <a:ext cx="422275" cy="43751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847234" y="297418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节省空间的原则</a:t>
            </a:r>
            <a:endParaRPr lang="zh-CN" altLang="en-US" b="1">
              <a:solidFill>
                <a:schemeClr val="accent2"/>
              </a:solidFill>
              <a:latin typeface="+mn-ea"/>
              <a:cs typeface="+mn-ea"/>
            </a:endParaRPr>
          </a:p>
        </p:txBody>
      </p:sp>
      <p:sp>
        <p:nvSpPr>
          <p:cNvPr id="21" name="矩形 12"/>
          <p:cNvSpPr/>
          <p:nvPr>
            <p:custDataLst>
              <p:tags r:id="rId11"/>
            </p:custDataLst>
          </p:nvPr>
        </p:nvSpPr>
        <p:spPr>
          <a:xfrm>
            <a:off x="4905019" y="346016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利用垂直空间，通过多层隔板和抽屉分隔器增加收纳容量，采用高效折叠方法如卷叠法压缩衣物体积，以及对闲置衣物进行真空收纳，有效减少占用空间。</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2dff4f1-208d-41f5-a262-8e4dba3c299d/fdb6b6fa-a143-11f0-b243-5628cff95308.jpg@base@tag=imgScale&amp;m=1&amp;w=485&amp;h=753&amp;q=95fdb6b6fa-a143-11f0-b243-5628cff95308"/>
          <p:cNvPicPr>
            <a:picLocks noChangeAspect="1"/>
          </p:cNvPicPr>
          <p:nvPr>
            <p:custDataLst>
              <p:tags r:id="rId12"/>
            </p:custDataLst>
          </p:nvPr>
        </p:nvPicPr>
        <p:blipFill>
          <a:blip r:embed="rId13"/>
          <a:srcRect l="17816" r="17816"/>
          <a:stretch>
            <a:fillRect/>
          </a:stretch>
        </p:blipFill>
        <p:spPr>
          <a:xfrm>
            <a:off x="8218170" y="923925"/>
            <a:ext cx="1217930" cy="189293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97495" y="1623060"/>
            <a:ext cx="422275" cy="43751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757352" y="297418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保护衣物的原则</a:t>
            </a:r>
            <a:endParaRPr lang="zh-CN" altLang="en-US" b="1">
              <a:solidFill>
                <a:schemeClr val="accent3"/>
              </a:solidFill>
              <a:latin typeface="+mn-ea"/>
              <a:cs typeface="+mn-ea"/>
            </a:endParaRPr>
          </a:p>
        </p:txBody>
      </p:sp>
      <p:sp>
        <p:nvSpPr>
          <p:cNvPr id="30" name="矩形 14"/>
          <p:cNvSpPr/>
          <p:nvPr>
            <p:custDataLst>
              <p:tags r:id="rId16"/>
            </p:custDataLst>
          </p:nvPr>
        </p:nvSpPr>
        <p:spPr>
          <a:xfrm>
            <a:off x="7815137" y="346016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避免衣物挤压变形，对易变形材质使用防滑衣架悬挂，折叠时垫入防尘纸以防摩擦起球，存放时远离樟脑丸等化学物品，以保护衣物不受损害。</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34465" y="198120"/>
            <a:ext cx="9323070" cy="989965"/>
          </a:xfrm>
        </p:spPr>
        <p:txBody>
          <a:bodyPr>
            <a:noAutofit/>
          </a:bodyPr>
          <a:lstStyle/>
          <a:p>
            <a:pPr>
              <a:lnSpc>
                <a:spcPct val="120000"/>
              </a:lnSpc>
            </a:pPr>
            <a:r>
              <a:rPr lang="zh-CN" altLang="en-US" sz="3600">
                <a:solidFill>
                  <a:schemeClr val="accent6">
                    <a:lumMod val="75000"/>
                  </a:schemeClr>
                </a:solidFill>
              </a:rPr>
              <a:t>二、掌握技能</a:t>
            </a:r>
            <a:br>
              <a:rPr lang="zh-CN" altLang="en-US" sz="2800">
                <a:solidFill>
                  <a:schemeClr val="accent6">
                    <a:lumMod val="75000"/>
                  </a:schemeClr>
                </a:solidFill>
              </a:rPr>
            </a:br>
            <a:r>
              <a:rPr lang="zh-CN" altLang="en-US" sz="2800">
                <a:solidFill>
                  <a:schemeClr val="accent6">
                    <a:lumMod val="75000"/>
                  </a:schemeClr>
                </a:solidFill>
              </a:rPr>
              <a:t>（一）折叠技能要点</a:t>
            </a:r>
            <a:endParaRPr lang="zh-CN" altLang="en-US" sz="2800">
              <a:solidFill>
                <a:schemeClr val="accent6">
                  <a:lumMod val="75000"/>
                </a:schemeClr>
              </a:solidFill>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36" name="图片 35" descr="/data/temp/6c7fba13-5e28-4a73-9ec0-d4209805c6d0/526654b0-a144-11f0-89a5-caa5613bfbd8.jpg@base@tag=imgScale&amp;m=1&amp;w=1075&amp;h=1908&amp;q=95526654b0-a144-11f0-89a5-caa5613bfbd8"/>
          <p:cNvPicPr>
            <a:picLocks noChangeAspect="1"/>
          </p:cNvPicPr>
          <p:nvPr>
            <p:custDataLst>
              <p:tags r:id="rId3"/>
            </p:custDataLst>
          </p:nvPr>
        </p:nvPicPr>
        <p:blipFill>
          <a:blip r:embed="rId4"/>
          <a:srcRect l="8693" r="6740"/>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4" name="边界"/>
          <p:cNvSpPr/>
          <p:nvPr>
            <p:custDataLst>
              <p:tags r:id="rId5"/>
            </p:custDataLst>
          </p:nvPr>
        </p:nvSpPr>
        <p:spPr>
          <a:xfrm>
            <a:off x="674977" y="1413141"/>
            <a:ext cx="7005167" cy="4568927"/>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675611" y="1903462"/>
            <a:ext cx="7004673" cy="865832"/>
          </a:xfrm>
          <a:prstGeom prst="rect">
            <a:avLst/>
          </a:prstGeom>
          <a:noFill/>
        </p:spPr>
        <p:txBody>
          <a:bodyPr wrap="square" lIns="0" tIns="0" rIns="0" bIns="0" rtlCol="0" anchor="t" anchorCtr="0">
            <a:noAutofit/>
          </a:bodyPr>
          <a:p>
            <a:pPr indent="0" algn="just" fontAlgn="auto">
              <a:lnSpc>
                <a:spcPct val="150000"/>
              </a:lnSpc>
            </a:pPr>
            <a:r>
              <a:rPr lang="zh-CN" altLang="en-US" sz="1700" kern="0" dirty="0">
                <a:ln>
                  <a:noFill/>
                  <a:prstDash val="sysDot"/>
                </a:ln>
                <a:solidFill>
                  <a:schemeClr val="tx1">
                    <a:lumMod val="85000"/>
                    <a:lumOff val="15000"/>
                  </a:schemeClr>
                </a:solidFill>
                <a:uFillTx/>
                <a:latin typeface="+mn-ea"/>
                <a:sym typeface="+mn-ea"/>
              </a:rPr>
              <a:t>采用“三明治折叠法”保持衬衫领口、袖口平整；裤子对折后卷叠节省空间；毛衣平铺折叠避免肩部变形；内衣卷叠或用专用收纳盒存放。</a:t>
            </a:r>
            <a:endParaRPr lang="zh-CN" altLang="en-US" sz="17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7"/>
            </p:custDataLst>
          </p:nvPr>
        </p:nvSpPr>
        <p:spPr>
          <a:xfrm>
            <a:off x="675611" y="1571084"/>
            <a:ext cx="7004673" cy="338721"/>
          </a:xfrm>
          <a:prstGeom prst="rect">
            <a:avLst/>
          </a:prstGeom>
          <a:noFill/>
        </p:spPr>
        <p:txBody>
          <a:bodyPr wrap="square" lIns="0" tIns="0" rIns="0" bIns="0" rtlCol="0" anchor="b">
            <a:noAutofit/>
          </a:bodyPr>
          <a:p>
            <a:pPr lvl="0" algn="l">
              <a:buClrTx/>
              <a:buSzTx/>
              <a:buFontTx/>
            </a:pPr>
            <a:r>
              <a:rPr lang="en-US" altLang="en-US" sz="2100" b="1" dirty="0">
                <a:solidFill>
                  <a:schemeClr val="accent4"/>
                </a:solidFill>
                <a:uFillTx/>
                <a:latin typeface="+mn-ea"/>
                <a:sym typeface="+mn-ea"/>
              </a:rPr>
              <a:t>1. </a:t>
            </a:r>
            <a:r>
              <a:rPr lang="zh-CN" altLang="en-US" sz="2100" b="1" dirty="0">
                <a:solidFill>
                  <a:schemeClr val="accent4"/>
                </a:solidFill>
                <a:uFillTx/>
                <a:latin typeface="+mn-ea"/>
                <a:sym typeface="+mn-ea"/>
              </a:rPr>
              <a:t>不同衣物的折叠方法</a:t>
            </a:r>
            <a:endParaRPr lang="zh-CN" altLang="en-US" sz="2100" b="1" dirty="0">
              <a:solidFill>
                <a:schemeClr val="accent4"/>
              </a:solidFill>
              <a:uFillTx/>
              <a:latin typeface="+mn-ea"/>
              <a:sym typeface="+mn-ea"/>
            </a:endParaRPr>
          </a:p>
        </p:txBody>
      </p:sp>
      <p:sp>
        <p:nvSpPr>
          <p:cNvPr id="10" name="正文"/>
          <p:cNvSpPr txBox="1"/>
          <p:nvPr>
            <p:custDataLst>
              <p:tags r:id="rId8"/>
            </p:custDataLst>
          </p:nvPr>
        </p:nvSpPr>
        <p:spPr>
          <a:xfrm>
            <a:off x="675611" y="3461325"/>
            <a:ext cx="7004673" cy="865832"/>
          </a:xfrm>
          <a:prstGeom prst="rect">
            <a:avLst/>
          </a:prstGeom>
          <a:noFill/>
        </p:spPr>
        <p:txBody>
          <a:bodyPr wrap="square" lIns="0" tIns="0" rIns="0" bIns="0" rtlCol="0" anchor="t" anchorCtr="0">
            <a:noAutofit/>
          </a:bodyPr>
          <a:p>
            <a:pPr indent="0" algn="just" fontAlgn="auto">
              <a:lnSpc>
                <a:spcPct val="150000"/>
              </a:lnSpc>
            </a:pPr>
            <a:r>
              <a:rPr lang="zh-CN" altLang="en-US" sz="1700" kern="0" dirty="0">
                <a:ln>
                  <a:noFill/>
                  <a:prstDash val="sysDot"/>
                </a:ln>
                <a:solidFill>
                  <a:schemeClr val="tx1">
                    <a:lumMod val="85000"/>
                    <a:lumOff val="15000"/>
                  </a:schemeClr>
                </a:solidFill>
                <a:uFillTx/>
                <a:latin typeface="+mn-ea"/>
                <a:sym typeface="+mn-ea"/>
              </a:rPr>
              <a:t>对于短袖、裤子、衬衫等易变形衣物，采用铺平后折成方形的折叠收纳方法，保持衣物形状。</a:t>
            </a:r>
            <a:endParaRPr lang="zh-CN" altLang="en-US" sz="1700" kern="0" dirty="0">
              <a:ln>
                <a:noFill/>
                <a:prstDash val="sysDot"/>
              </a:ln>
              <a:solidFill>
                <a:schemeClr val="tx1">
                  <a:lumMod val="85000"/>
                  <a:lumOff val="15000"/>
                </a:schemeClr>
              </a:solidFill>
              <a:uFillTx/>
              <a:latin typeface="+mn-ea"/>
              <a:sym typeface="+mn-ea"/>
            </a:endParaRPr>
          </a:p>
        </p:txBody>
      </p:sp>
      <p:sp>
        <p:nvSpPr>
          <p:cNvPr id="11" name="标题"/>
          <p:cNvSpPr txBox="1"/>
          <p:nvPr>
            <p:custDataLst>
              <p:tags r:id="rId9"/>
            </p:custDataLst>
          </p:nvPr>
        </p:nvSpPr>
        <p:spPr>
          <a:xfrm>
            <a:off x="675611" y="3128947"/>
            <a:ext cx="7004673" cy="338721"/>
          </a:xfrm>
          <a:prstGeom prst="rect">
            <a:avLst/>
          </a:prstGeom>
          <a:noFill/>
        </p:spPr>
        <p:txBody>
          <a:bodyPr wrap="square" lIns="0" tIns="0" rIns="0" bIns="0" rtlCol="0" anchor="b">
            <a:noAutofit/>
          </a:bodyPr>
          <a:p>
            <a:pPr lvl="0" algn="l">
              <a:buClrTx/>
              <a:buSzTx/>
              <a:buFontTx/>
            </a:pPr>
            <a:r>
              <a:rPr lang="en-US" altLang="en-US" sz="2100" b="1" dirty="0">
                <a:solidFill>
                  <a:schemeClr val="accent4"/>
                </a:solidFill>
                <a:uFillTx/>
                <a:latin typeface="+mn-ea"/>
                <a:sym typeface="+mn-ea"/>
              </a:rPr>
              <a:t>2. </a:t>
            </a:r>
            <a:r>
              <a:rPr lang="zh-CN" altLang="en-US" sz="2100" b="1" dirty="0">
                <a:solidFill>
                  <a:schemeClr val="accent4"/>
                </a:solidFill>
                <a:uFillTx/>
                <a:latin typeface="+mn-ea"/>
                <a:sym typeface="+mn-ea"/>
              </a:rPr>
              <a:t>衣物折叠的技巧</a:t>
            </a:r>
            <a:endParaRPr lang="zh-CN" altLang="en-US" sz="2100" b="1" dirty="0">
              <a:solidFill>
                <a:schemeClr val="accent4"/>
              </a:solidFill>
              <a:uFillTx/>
              <a:latin typeface="+mn-ea"/>
              <a:sym typeface="+mn-ea"/>
            </a:endParaRPr>
          </a:p>
        </p:txBody>
      </p:sp>
      <p:sp>
        <p:nvSpPr>
          <p:cNvPr id="12" name="正文"/>
          <p:cNvSpPr txBox="1"/>
          <p:nvPr>
            <p:custDataLst>
              <p:tags r:id="rId10"/>
            </p:custDataLst>
          </p:nvPr>
        </p:nvSpPr>
        <p:spPr>
          <a:xfrm>
            <a:off x="675611" y="5019187"/>
            <a:ext cx="7004673" cy="865832"/>
          </a:xfrm>
          <a:prstGeom prst="rect">
            <a:avLst/>
          </a:prstGeom>
          <a:noFill/>
        </p:spPr>
        <p:txBody>
          <a:bodyPr wrap="square" lIns="0" tIns="0" rIns="0" bIns="0" rtlCol="0" anchor="t" anchorCtr="0">
            <a:noAutofit/>
          </a:bodyPr>
          <a:p>
            <a:pPr indent="0" algn="just" fontAlgn="auto">
              <a:lnSpc>
                <a:spcPct val="150000"/>
              </a:lnSpc>
            </a:pPr>
            <a:r>
              <a:rPr lang="zh-CN" altLang="en-US" sz="1700" kern="0" dirty="0">
                <a:ln>
                  <a:noFill/>
                  <a:prstDash val="sysDot"/>
                </a:ln>
                <a:solidFill>
                  <a:schemeClr val="tx1">
                    <a:lumMod val="85000"/>
                    <a:lumOff val="15000"/>
                  </a:schemeClr>
                </a:solidFill>
                <a:uFillTx/>
                <a:latin typeface="+mn-ea"/>
                <a:sym typeface="+mn-ea"/>
              </a:rPr>
              <a:t>按使用频率由上至下堆叠，常用衣物置于顶层；按季节、颜色分类摆放，避免过度堆叠以防止底层衣物变形。</a:t>
            </a:r>
            <a:endParaRPr lang="zh-CN" altLang="en-US" sz="17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1"/>
            </p:custDataLst>
          </p:nvPr>
        </p:nvSpPr>
        <p:spPr>
          <a:xfrm>
            <a:off x="675611" y="4686809"/>
            <a:ext cx="7004673" cy="338721"/>
          </a:xfrm>
          <a:prstGeom prst="rect">
            <a:avLst/>
          </a:prstGeom>
          <a:noFill/>
        </p:spPr>
        <p:txBody>
          <a:bodyPr wrap="square" lIns="0" tIns="0" rIns="0" bIns="0" rtlCol="0" anchor="b">
            <a:noAutofit/>
          </a:bodyPr>
          <a:p>
            <a:pPr lvl="0" algn="l">
              <a:buClrTx/>
              <a:buSzTx/>
              <a:buFontTx/>
            </a:pPr>
            <a:r>
              <a:rPr lang="en-US" altLang="en-US" sz="2100" b="1" dirty="0">
                <a:solidFill>
                  <a:schemeClr val="accent4"/>
                </a:solidFill>
                <a:uFillTx/>
                <a:latin typeface="+mn-ea"/>
                <a:sym typeface="+mn-ea"/>
              </a:rPr>
              <a:t>3.</a:t>
            </a:r>
            <a:r>
              <a:rPr lang="zh-CN" altLang="en-US" sz="2100" b="1" dirty="0">
                <a:solidFill>
                  <a:schemeClr val="accent4"/>
                </a:solidFill>
                <a:uFillTx/>
                <a:latin typeface="+mn-ea"/>
                <a:sym typeface="+mn-ea"/>
              </a:rPr>
              <a:t>折叠后衣物的摆放方式</a:t>
            </a:r>
            <a:endParaRPr lang="zh-CN" altLang="en-US" sz="2100" b="1" dirty="0">
              <a:solidFill>
                <a:schemeClr val="accent4"/>
              </a:solidFill>
              <a:uFillTx/>
              <a:latin typeface="+mn-ea"/>
              <a:sym typeface="+mn-ea"/>
            </a:endParaRPr>
          </a:p>
        </p:txBody>
      </p:sp>
    </p:spTree>
    <p:custDataLst>
      <p:tags r:id="rId12"/>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94790" y="316865"/>
            <a:ext cx="981265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（二）悬挂技能要点</a:t>
            </a:r>
            <a:endParaRPr lang="zh-CN" altLang="en-US" sz="2800">
              <a:solidFill>
                <a:schemeClr val="accent6">
                  <a:lumMod val="75000"/>
                </a:schemeClr>
              </a:solidFill>
            </a:endParaRPr>
          </a:p>
        </p:txBody>
      </p:sp>
      <p:sp>
        <p:nvSpPr>
          <p:cNvPr id="10" name="任意多边形: 形状 33"/>
          <p:cNvSpPr/>
          <p:nvPr>
            <p:custDataLst>
              <p:tags r:id="rId2"/>
            </p:custDataLst>
          </p:nvPr>
        </p:nvSpPr>
        <p:spPr>
          <a:xfrm>
            <a:off x="7860030" y="1300480"/>
            <a:ext cx="3186430" cy="2830195"/>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alpha val="100000"/>
                </a:schemeClr>
              </a:gs>
              <a:gs pos="100000">
                <a:schemeClr val="accent1">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p>
            <a:pPr algn="just">
              <a:lnSpc>
                <a:spcPct val="150000"/>
              </a:lnSpc>
            </a:pPr>
            <a:r>
              <a:rPr lang="zh-CN" altLang="en-US" sz="1600">
                <a:solidFill>
                  <a:srgbClr val="FFFFFF"/>
                </a:solidFill>
                <a:latin typeface="微软雅黑" panose="020B0503020204020204" charset="-122"/>
                <a:ea typeface="微软雅黑" panose="020B0503020204020204" charset="-122"/>
              </a:rPr>
              <a:t>针织衣物采用宽肩衣架或平铺挂放；西装外套使用木质衣架保持形状；轻薄衣物如真丝衬衫可用海绵衣架悬挂，防止勾丝。</a:t>
            </a:r>
            <a:endParaRPr lang="zh-CN" altLang="en-US" sz="1600">
              <a:solidFill>
                <a:srgbClr val="FFFFFF"/>
              </a:solidFill>
              <a:latin typeface="微软雅黑" panose="020B0503020204020204" charset="-122"/>
              <a:ea typeface="微软雅黑" panose="020B0503020204020204" charset="-122"/>
            </a:endParaRPr>
          </a:p>
        </p:txBody>
      </p:sp>
      <p:sp>
        <p:nvSpPr>
          <p:cNvPr id="13" name="任意多边形: 形状 31"/>
          <p:cNvSpPr/>
          <p:nvPr>
            <p:custDataLst>
              <p:tags r:id="rId3"/>
            </p:custDataLst>
          </p:nvPr>
        </p:nvSpPr>
        <p:spPr>
          <a:xfrm>
            <a:off x="4423410" y="1299845"/>
            <a:ext cx="3186430" cy="2830830"/>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2">
                  <a:lumMod val="75000"/>
                  <a:alpha val="100000"/>
                </a:schemeClr>
              </a:gs>
              <a:gs pos="100000">
                <a:schemeClr val="accent2">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p>
            <a:pPr algn="just">
              <a:lnSpc>
                <a:spcPct val="150000"/>
              </a:lnSpc>
            </a:pPr>
            <a:r>
              <a:rPr lang="zh-CN" altLang="en-US" sz="1600">
                <a:solidFill>
                  <a:srgbClr val="FFFFFF"/>
                </a:solidFill>
                <a:latin typeface="+mn-ea"/>
                <a:cs typeface="+mn-ea"/>
                <a:sym typeface="+mn-ea"/>
              </a:rPr>
              <a:t>按衣物长度由长至短悬挂，便于取用；大件衣物如外套、连衣裙单独悬挂；衬衫、</a:t>
            </a:r>
            <a:r>
              <a:rPr lang="en-US" altLang="zh-CN" sz="1600">
                <a:solidFill>
                  <a:srgbClr val="FFFFFF"/>
                </a:solidFill>
                <a:latin typeface="+mn-ea"/>
                <a:cs typeface="+mn-ea"/>
                <a:sym typeface="+mn-ea"/>
              </a:rPr>
              <a:t>T </a:t>
            </a:r>
            <a:r>
              <a:rPr lang="zh-CN" altLang="en-US" sz="1600">
                <a:solidFill>
                  <a:srgbClr val="FFFFFF"/>
                </a:solidFill>
                <a:latin typeface="+mn-ea"/>
                <a:cs typeface="+mn-ea"/>
                <a:sym typeface="+mn-ea"/>
              </a:rPr>
              <a:t>恤等采用防滑衣架，减少滑落。</a:t>
            </a:r>
            <a:endParaRPr lang="zh-CN" altLang="en-US" sz="1600">
              <a:solidFill>
                <a:srgbClr val="FFFFFF"/>
              </a:solidFill>
              <a:latin typeface="+mn-ea"/>
              <a:cs typeface="+mn-ea"/>
              <a:sym typeface="+mn-ea"/>
            </a:endParaRPr>
          </a:p>
        </p:txBody>
      </p:sp>
      <p:sp>
        <p:nvSpPr>
          <p:cNvPr id="14" name="任意多边形: 形状 30"/>
          <p:cNvSpPr/>
          <p:nvPr>
            <p:custDataLst>
              <p:tags r:id="rId4"/>
            </p:custDataLst>
          </p:nvPr>
        </p:nvSpPr>
        <p:spPr>
          <a:xfrm>
            <a:off x="985520" y="1299845"/>
            <a:ext cx="3186430" cy="2830830"/>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alpha val="100000"/>
                </a:schemeClr>
              </a:gs>
              <a:gs pos="100000">
                <a:schemeClr val="accent1">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p>
            <a:pPr algn="just">
              <a:lnSpc>
                <a:spcPct val="150000"/>
              </a:lnSpc>
            </a:pPr>
            <a:r>
              <a:rPr lang="zh-CN" altLang="en-US" sz="1600">
                <a:solidFill>
                  <a:srgbClr val="FFFFFF"/>
                </a:solidFill>
                <a:latin typeface="+mn-ea"/>
                <a:cs typeface="+mn-ea"/>
                <a:sym typeface="+mn-ea"/>
              </a:rPr>
              <a:t>根据衣物重量与材质选择衣架，如宽肩衣架适合西装，防滑衣架适合丝绸衣物；衣架长度需与衣物宽度匹配，避免肩部变形。</a:t>
            </a:r>
            <a:endParaRPr lang="zh-CN" altLang="en-US" sz="1600">
              <a:solidFill>
                <a:srgbClr val="FFFFFF"/>
              </a:solidFill>
              <a:latin typeface="+mn-ea"/>
              <a:cs typeface="+mn-ea"/>
              <a:sym typeface="+mn-ea"/>
            </a:endParaRPr>
          </a:p>
        </p:txBody>
      </p:sp>
      <p:sp>
        <p:nvSpPr>
          <p:cNvPr id="15" name="“_#color-824&amp;2665"/>
          <p:cNvSpPr/>
          <p:nvPr>
            <p:custDataLst>
              <p:tags r:id="rId5"/>
            </p:custDataLst>
          </p:nvPr>
        </p:nvSpPr>
        <p:spPr>
          <a:xfrm>
            <a:off x="3566824" y="3395299"/>
            <a:ext cx="334298" cy="286372"/>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pic>
        <p:nvPicPr>
          <p:cNvPr id="23" name="图片 22" descr="/data/temp/783fce84-4c49-4b8d-bfd1-dc26fb26557a/06f02ea5-a145-11f0-9970-fa649b99082f.jpeg06f02ea5-a145-11f0-9970-fa649b99082f"/>
          <p:cNvPicPr>
            <a:picLocks noChangeAspect="1"/>
          </p:cNvPicPr>
          <p:nvPr>
            <p:custDataLst>
              <p:tags r:id="rId6"/>
            </p:custDataLst>
          </p:nvPr>
        </p:nvPicPr>
        <p:blipFill>
          <a:blip r:embed="rId7"/>
          <a:srcRect t="16689" b="16690"/>
          <a:stretch>
            <a:fillRect/>
          </a:stretch>
        </p:blipFill>
        <p:spPr>
          <a:xfrm>
            <a:off x="1173487" y="4349084"/>
            <a:ext cx="911184" cy="911184"/>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5" name="矩形 24"/>
          <p:cNvSpPr/>
          <p:nvPr>
            <p:custDataLst>
              <p:tags r:id="rId8"/>
            </p:custDataLst>
          </p:nvPr>
        </p:nvSpPr>
        <p:spPr>
          <a:xfrm>
            <a:off x="2263358" y="4456769"/>
            <a:ext cx="1908161" cy="695813"/>
          </a:xfrm>
          <a:prstGeom prst="rect">
            <a:avLst/>
          </a:prstGeom>
          <a:noFill/>
        </p:spPr>
        <p:txBody>
          <a:bodyPr wrap="square" lIns="0" tIns="0" rIns="0" bIns="0" rtlCol="0" anchor="ctr" anchorCtr="0">
            <a:noAutofit/>
          </a:bodyPr>
          <a:p>
            <a:pPr>
              <a:spcBef>
                <a:spcPct val="0"/>
              </a:spcBef>
              <a:spcAft>
                <a:spcPct val="0"/>
              </a:spcAft>
            </a:pPr>
            <a:r>
              <a:rPr lang="en-US" altLang="en-US" sz="2000" b="1" dirty="0">
                <a:solidFill>
                  <a:schemeClr val="accent1"/>
                </a:solidFill>
                <a:latin typeface="+mn-ea"/>
                <a:cs typeface="+mn-ea"/>
                <a:sym typeface="+mn-ea"/>
              </a:rPr>
              <a:t>1. </a:t>
            </a:r>
            <a:r>
              <a:rPr lang="zh-CN" altLang="en-US" sz="2000" b="1" dirty="0">
                <a:solidFill>
                  <a:schemeClr val="accent1"/>
                </a:solidFill>
                <a:latin typeface="+mn-ea"/>
                <a:cs typeface="+mn-ea"/>
                <a:sym typeface="+mn-ea"/>
              </a:rPr>
              <a:t>衣架的选择与使用</a:t>
            </a:r>
            <a:endParaRPr lang="zh-CN" altLang="en-US" sz="2000" b="1" dirty="0">
              <a:solidFill>
                <a:schemeClr val="accent1"/>
              </a:solidFill>
              <a:latin typeface="+mn-ea"/>
              <a:cs typeface="+mn-ea"/>
              <a:sym typeface="+mn-ea"/>
            </a:endParaRPr>
          </a:p>
        </p:txBody>
      </p:sp>
      <p:sp>
        <p:nvSpPr>
          <p:cNvPr id="26" name="“_#color-824&amp;2668"/>
          <p:cNvSpPr/>
          <p:nvPr>
            <p:custDataLst>
              <p:tags r:id="rId9"/>
            </p:custDataLst>
          </p:nvPr>
        </p:nvSpPr>
        <p:spPr>
          <a:xfrm>
            <a:off x="7005065" y="3403583"/>
            <a:ext cx="334298" cy="286372"/>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sp>
        <p:nvSpPr>
          <p:cNvPr id="33" name="矩形 32"/>
          <p:cNvSpPr/>
          <p:nvPr>
            <p:custDataLst>
              <p:tags r:id="rId10"/>
            </p:custDataLst>
          </p:nvPr>
        </p:nvSpPr>
        <p:spPr>
          <a:xfrm>
            <a:off x="5682664" y="4456769"/>
            <a:ext cx="1927095" cy="695813"/>
          </a:xfrm>
          <a:prstGeom prst="rect">
            <a:avLst/>
          </a:prstGeom>
          <a:noFill/>
        </p:spPr>
        <p:txBody>
          <a:bodyPr wrap="square" lIns="0" tIns="0" rIns="0" bIns="0" rtlCol="0" anchor="ctr" anchorCtr="0">
            <a:noAutofit/>
          </a:bodyPr>
          <a:p>
            <a:pPr>
              <a:spcBef>
                <a:spcPct val="0"/>
              </a:spcBef>
              <a:spcAft>
                <a:spcPct val="0"/>
              </a:spcAft>
            </a:pPr>
            <a:r>
              <a:rPr lang="en-US" altLang="en-US" sz="2000" b="1">
                <a:solidFill>
                  <a:schemeClr val="accent2"/>
                </a:solidFill>
                <a:latin typeface="+mn-ea"/>
                <a:cs typeface="+mn-ea"/>
                <a:sym typeface="+mn-ea"/>
              </a:rPr>
              <a:t>2.</a:t>
            </a:r>
            <a:r>
              <a:rPr lang="zh-CN" altLang="en-US" sz="2000" b="1">
                <a:solidFill>
                  <a:schemeClr val="accent2"/>
                </a:solidFill>
                <a:latin typeface="+mn-ea"/>
                <a:cs typeface="+mn-ea"/>
                <a:sym typeface="+mn-ea"/>
              </a:rPr>
              <a:t>衣物悬挂的顺序与方法</a:t>
            </a:r>
            <a:endParaRPr lang="zh-CN" altLang="en-US" sz="2000" b="1">
              <a:solidFill>
                <a:schemeClr val="accent2"/>
              </a:solidFill>
              <a:latin typeface="+mn-ea"/>
              <a:cs typeface="+mn-ea"/>
              <a:sym typeface="+mn-ea"/>
            </a:endParaRPr>
          </a:p>
        </p:txBody>
      </p:sp>
      <p:pic>
        <p:nvPicPr>
          <p:cNvPr id="36" name="图片 35" descr="/data/temp/783fce84-4c49-4b8d-bfd1-dc26fb26557a/06f02fa1-a145-11f0-9970-fa649b99082f.jpeg06f02fa1-a145-11f0-9970-fa649b99082f"/>
          <p:cNvPicPr>
            <a:picLocks noChangeAspect="1"/>
          </p:cNvPicPr>
          <p:nvPr>
            <p:custDataLst>
              <p:tags r:id="rId11"/>
            </p:custDataLst>
          </p:nvPr>
        </p:nvPicPr>
        <p:blipFill>
          <a:blip r:embed="rId12"/>
          <a:srcRect t="17000" b="17000"/>
          <a:stretch>
            <a:fillRect/>
          </a:stretch>
        </p:blipFill>
        <p:spPr>
          <a:xfrm>
            <a:off x="4614686" y="4349676"/>
            <a:ext cx="910592" cy="910592"/>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
        <p:nvSpPr>
          <p:cNvPr id="37" name="“_#color-824&amp;2668"/>
          <p:cNvSpPr/>
          <p:nvPr>
            <p:custDataLst>
              <p:tags r:id="rId13"/>
            </p:custDataLst>
          </p:nvPr>
        </p:nvSpPr>
        <p:spPr>
          <a:xfrm>
            <a:off x="10443305" y="3411866"/>
            <a:ext cx="334298" cy="2869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sp>
        <p:nvSpPr>
          <p:cNvPr id="38" name="矩形 37"/>
          <p:cNvSpPr/>
          <p:nvPr>
            <p:custDataLst>
              <p:tags r:id="rId14"/>
            </p:custDataLst>
          </p:nvPr>
        </p:nvSpPr>
        <p:spPr>
          <a:xfrm>
            <a:off x="9120905" y="4456769"/>
            <a:ext cx="1927095" cy="695813"/>
          </a:xfrm>
          <a:prstGeom prst="rect">
            <a:avLst/>
          </a:prstGeom>
          <a:noFill/>
        </p:spPr>
        <p:txBody>
          <a:bodyPr wrap="square" lIns="0" tIns="0" rIns="0" bIns="0" rtlCol="0" anchor="ctr" anchorCtr="0">
            <a:noAutofit/>
          </a:bodyPr>
          <a:p>
            <a:pPr>
              <a:spcBef>
                <a:spcPct val="0"/>
              </a:spcBef>
              <a:spcAft>
                <a:spcPct val="0"/>
              </a:spcAft>
            </a:pPr>
            <a:r>
              <a:rPr lang="en-US" altLang="en-US" sz="2000" b="1">
                <a:solidFill>
                  <a:schemeClr val="accent1"/>
                </a:solidFill>
                <a:latin typeface="+mn-ea"/>
                <a:cs typeface="+mn-ea"/>
                <a:sym typeface="+mn-ea"/>
              </a:rPr>
              <a:t>3.</a:t>
            </a:r>
            <a:r>
              <a:rPr lang="zh-CN" altLang="en-US" sz="2000" b="1">
                <a:solidFill>
                  <a:schemeClr val="accent1"/>
                </a:solidFill>
                <a:latin typeface="+mn-ea"/>
                <a:cs typeface="+mn-ea"/>
                <a:sym typeface="+mn-ea"/>
              </a:rPr>
              <a:t>易变形衣物的悬挂技巧</a:t>
            </a:r>
            <a:endParaRPr lang="zh-CN" altLang="en-US" sz="2000" b="1">
              <a:solidFill>
                <a:schemeClr val="accent1"/>
              </a:solidFill>
              <a:latin typeface="+mn-ea"/>
              <a:cs typeface="+mn-ea"/>
              <a:sym typeface="+mn-ea"/>
            </a:endParaRPr>
          </a:p>
        </p:txBody>
      </p:sp>
      <p:pic>
        <p:nvPicPr>
          <p:cNvPr id="39" name="图片 38" descr="/data/temp/783fce84-4c49-4b8d-bfd1-dc26fb26557a/06f03038-a145-11f0-9970-fa649b99082f.jpeg06f03038-a145-11f0-9970-fa649b99082f"/>
          <p:cNvPicPr>
            <a:picLocks noChangeAspect="1"/>
          </p:cNvPicPr>
          <p:nvPr>
            <p:custDataLst>
              <p:tags r:id="rId15"/>
            </p:custDataLst>
          </p:nvPr>
        </p:nvPicPr>
        <p:blipFill>
          <a:blip r:embed="rId16"/>
          <a:srcRect t="15989" b="15989"/>
          <a:stretch>
            <a:fillRect/>
          </a:stretch>
        </p:blipFill>
        <p:spPr>
          <a:xfrm>
            <a:off x="8055293" y="4349676"/>
            <a:ext cx="910592" cy="910592"/>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57960" y="139700"/>
            <a:ext cx="6158230" cy="955675"/>
          </a:xfrm>
        </p:spPr>
        <p:txBody>
          <a:bodyPr>
            <a:noAutofit/>
          </a:bodyPr>
          <a:lstStyle/>
          <a:p>
            <a:pPr>
              <a:lnSpc>
                <a:spcPct val="120000"/>
              </a:lnSpc>
            </a:pPr>
            <a:r>
              <a:rPr lang="zh-CN" altLang="en-US" sz="3600">
                <a:solidFill>
                  <a:schemeClr val="accent6">
                    <a:lumMod val="75000"/>
                  </a:schemeClr>
                </a:solidFill>
              </a:rPr>
              <a:t>三、躬行实践</a:t>
            </a:r>
            <a:br>
              <a:rPr lang="zh-CN" altLang="en-US" sz="2800">
                <a:solidFill>
                  <a:schemeClr val="accent6">
                    <a:lumMod val="75000"/>
                  </a:schemeClr>
                </a:solidFill>
              </a:rPr>
            </a:br>
            <a:r>
              <a:rPr lang="zh-CN" altLang="en-US" sz="2800">
                <a:solidFill>
                  <a:schemeClr val="accent6">
                    <a:lumMod val="75000"/>
                  </a:schemeClr>
                </a:solidFill>
              </a:rPr>
              <a:t>（一）实践流程与步骤</a:t>
            </a:r>
            <a:endParaRPr lang="zh-CN" altLang="en-US" sz="2800">
              <a:solidFill>
                <a:schemeClr val="accent6">
                  <a:lumMod val="75000"/>
                </a:schemeClr>
              </a:solidFill>
            </a:endParaRPr>
          </a:p>
        </p:txBody>
      </p:sp>
      <p:pic>
        <p:nvPicPr>
          <p:cNvPr id="129" name="图片 128" descr="/data/temp/ea595d40-cd46-4495-961e-19cae358a6d2/a449c2f4-a144-11f0-b1e5-12277ffc08dd.jpg@base@tag=imgScale&amp;m=1&amp;w=1537&amp;h=1903&amp;q=95a449c2f4-a144-11f0-b1e5-12277ffc08dd"/>
          <p:cNvPicPr>
            <a:picLocks noChangeAspect="1"/>
          </p:cNvPicPr>
          <p:nvPr>
            <p:custDataLst>
              <p:tags r:id="rId2"/>
            </p:custDataLst>
          </p:nvPr>
        </p:nvPicPr>
        <p:blipFill rotWithShape="1">
          <a:blip r:embed="rId3"/>
          <a:srcRect l="18516" r="1851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065977" y="149972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1065977" y="1942758"/>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清空衣柜，将衣物按季节、类型、穿着频率进行分类整理，淘汰破损或不再穿着的衣物，以确保衣柜空间的高效利用。</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607248" y="1564376"/>
            <a:ext cx="4654677" cy="355566"/>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1. </a:t>
            </a:r>
            <a:r>
              <a:rPr lang="zh-CN" altLang="en-US" sz="2000" b="1" dirty="0">
                <a:solidFill>
                  <a:schemeClr val="tx1">
                    <a:lumMod val="85000"/>
                    <a:lumOff val="15000"/>
                  </a:schemeClr>
                </a:solidFill>
                <a:uFillTx/>
                <a:latin typeface="+mn-ea"/>
                <a:sym typeface="+mn-ea"/>
              </a:rPr>
              <a:t>对衣物进行分类</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1066610" y="1500995"/>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1065977" y="3562134"/>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根据衣物材质与使用需求，决定是悬挂还是折叠，并准备相应的衣架、收纳盒等工具，以适应不同衣物的保养和存储要求。</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607248" y="3183752"/>
            <a:ext cx="4654677" cy="355566"/>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2. </a:t>
            </a:r>
            <a:r>
              <a:rPr lang="zh-CN" altLang="en-US" sz="2000" b="1" dirty="0">
                <a:solidFill>
                  <a:schemeClr val="tx1">
                    <a:lumMod val="85000"/>
                    <a:lumOff val="15000"/>
                  </a:schemeClr>
                </a:solidFill>
                <a:uFillTx/>
                <a:latin typeface="+mn-ea"/>
                <a:sym typeface="+mn-ea"/>
              </a:rPr>
              <a:t>选择合适的整理方式</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1066610" y="3120371"/>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1065977" y="5181511"/>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按照整理原则与技能要求，有序摆放衣物于衣柜中，确保取用便捷和空间利用高效，同时维持衣柜的整洁与美观。</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607248" y="4803128"/>
            <a:ext cx="4654677" cy="355566"/>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3. </a:t>
            </a:r>
            <a:r>
              <a:rPr lang="zh-CN" altLang="en-US" sz="2000" b="1" dirty="0">
                <a:solidFill>
                  <a:schemeClr val="tx1">
                    <a:lumMod val="85000"/>
                    <a:lumOff val="15000"/>
                  </a:schemeClr>
                </a:solidFill>
                <a:uFillTx/>
                <a:latin typeface="+mn-ea"/>
                <a:sym typeface="+mn-ea"/>
              </a:rPr>
              <a:t>进行衣物整理与收纳</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1066610" y="473974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147104" y="158148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147104" y="482024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147104" y="3200865"/>
            <a:ext cx="269493" cy="269493"/>
          </a:xfrm>
          <a:prstGeom prst="rect">
            <a:avLst/>
          </a:prstGeom>
        </p:spPr>
      </p:pic>
    </p:spTree>
    <p:custDataLst>
      <p:tags r:id="rId2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40180" y="418465"/>
            <a:ext cx="990663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（二）实践中的问题处理</a:t>
            </a:r>
            <a:endParaRPr lang="zh-CN" altLang="en-US" sz="2800">
              <a:solidFill>
                <a:schemeClr val="accent6">
                  <a:lumMod val="75000"/>
                </a:schemeClr>
              </a:solidFill>
            </a:endParaRPr>
          </a:p>
        </p:txBody>
      </p:sp>
      <p:sp>
        <p:nvSpPr>
          <p:cNvPr id="37" name="任意多边形: 形状 15"/>
          <p:cNvSpPr/>
          <p:nvPr>
            <p:custDataLst>
              <p:tags r:id="rId2"/>
            </p:custDataLst>
          </p:nvPr>
        </p:nvSpPr>
        <p:spPr>
          <a:xfrm rot="5400000">
            <a:off x="315595" y="2868930"/>
            <a:ext cx="4109720" cy="3194685"/>
          </a:xfrm>
          <a:custGeom>
            <a:avLst/>
            <a:gdLst>
              <a:gd name="connsiteX0" fmla="*/ 151 w 5258"/>
              <a:gd name="connsiteY0" fmla="*/ 743 h 5061"/>
              <a:gd name="connsiteX1" fmla="*/ 539 w 5258"/>
              <a:gd name="connsiteY1" fmla="*/ 349 h 5061"/>
              <a:gd name="connsiteX2" fmla="*/ 1097 w 5258"/>
              <a:gd name="connsiteY2" fmla="*/ 152 h 5061"/>
              <a:gd name="connsiteX3" fmla="*/ 1632 w 5258"/>
              <a:gd name="connsiteY3" fmla="*/ 223 h 5061"/>
              <a:gd name="connsiteX4" fmla="*/ 2299 w 5258"/>
              <a:gd name="connsiteY4" fmla="*/ 293 h 5061"/>
              <a:gd name="connsiteX5" fmla="*/ 3090 w 5258"/>
              <a:gd name="connsiteY5" fmla="*/ 54 h 5061"/>
              <a:gd name="connsiteX6" fmla="*/ 3757 w 5258"/>
              <a:gd name="connsiteY6" fmla="*/ 26 h 5061"/>
              <a:gd name="connsiteX7" fmla="*/ 4749 w 5258"/>
              <a:gd name="connsiteY7" fmla="*/ 363 h 5061"/>
              <a:gd name="connsiteX8" fmla="*/ 5098 w 5258"/>
              <a:gd name="connsiteY8" fmla="*/ 771 h 5061"/>
              <a:gd name="connsiteX9" fmla="*/ 5253 w 5258"/>
              <a:gd name="connsiteY9" fmla="*/ 1925 h 5061"/>
              <a:gd name="connsiteX10" fmla="*/ 5191 w 5258"/>
              <a:gd name="connsiteY10" fmla="*/ 4007 h 5061"/>
              <a:gd name="connsiteX11" fmla="*/ 4912 w 5258"/>
              <a:gd name="connsiteY11" fmla="*/ 4626 h 5061"/>
              <a:gd name="connsiteX12" fmla="*/ 3763 w 5258"/>
              <a:gd name="connsiteY12" fmla="*/ 4820 h 5061"/>
              <a:gd name="connsiteX13" fmla="*/ 2593 w 5258"/>
              <a:gd name="connsiteY13" fmla="*/ 4795 h 5061"/>
              <a:gd name="connsiteX14" fmla="*/ 1632 w 5258"/>
              <a:gd name="connsiteY14" fmla="*/ 5062 h 5061"/>
              <a:gd name="connsiteX15" fmla="*/ 492 w 5258"/>
              <a:gd name="connsiteY15" fmla="*/ 4795 h 5061"/>
              <a:gd name="connsiteX16" fmla="*/ 89 w 5258"/>
              <a:gd name="connsiteY16" fmla="*/ 4401 h 5061"/>
              <a:gd name="connsiteX17" fmla="*/ 4 w 5258"/>
              <a:gd name="connsiteY17" fmla="*/ 3571 h 5061"/>
              <a:gd name="connsiteX18" fmla="*/ 19 w 5258"/>
              <a:gd name="connsiteY18" fmla="*/ 2122 h 5061"/>
              <a:gd name="connsiteX19" fmla="*/ 42 w 5258"/>
              <a:gd name="connsiteY19" fmla="*/ 1165 h 5061"/>
              <a:gd name="connsiteX20" fmla="*/ 151 w 5258"/>
              <a:gd name="connsiteY20" fmla="*/ 743 h 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58" h="5062">
                <a:moveTo>
                  <a:pt x="151" y="743"/>
                </a:moveTo>
                <a:cubicBezTo>
                  <a:pt x="234" y="607"/>
                  <a:pt x="381" y="448"/>
                  <a:pt x="539" y="349"/>
                </a:cubicBezTo>
                <a:cubicBezTo>
                  <a:pt x="696" y="251"/>
                  <a:pt x="915" y="173"/>
                  <a:pt x="1097" y="152"/>
                </a:cubicBezTo>
                <a:lnTo>
                  <a:pt x="1632" y="223"/>
                </a:lnTo>
                <a:cubicBezTo>
                  <a:pt x="1832" y="246"/>
                  <a:pt x="2056" y="321"/>
                  <a:pt x="2299" y="293"/>
                </a:cubicBezTo>
                <a:cubicBezTo>
                  <a:pt x="2542" y="265"/>
                  <a:pt x="2847" y="98"/>
                  <a:pt x="3090" y="54"/>
                </a:cubicBezTo>
                <a:cubicBezTo>
                  <a:pt x="3333" y="9"/>
                  <a:pt x="3480" y="-26"/>
                  <a:pt x="3757" y="26"/>
                </a:cubicBezTo>
                <a:cubicBezTo>
                  <a:pt x="4033" y="77"/>
                  <a:pt x="4525" y="239"/>
                  <a:pt x="4749" y="363"/>
                </a:cubicBezTo>
                <a:cubicBezTo>
                  <a:pt x="4973" y="488"/>
                  <a:pt x="5014" y="511"/>
                  <a:pt x="5098" y="771"/>
                </a:cubicBezTo>
                <a:cubicBezTo>
                  <a:pt x="5182" y="1031"/>
                  <a:pt x="5238" y="1386"/>
                  <a:pt x="5253" y="1925"/>
                </a:cubicBezTo>
                <a:cubicBezTo>
                  <a:pt x="5269" y="2464"/>
                  <a:pt x="5248" y="3557"/>
                  <a:pt x="5191" y="4007"/>
                </a:cubicBezTo>
                <a:cubicBezTo>
                  <a:pt x="5134" y="4457"/>
                  <a:pt x="5154" y="4502"/>
                  <a:pt x="4912" y="4626"/>
                </a:cubicBezTo>
                <a:cubicBezTo>
                  <a:pt x="4670" y="4750"/>
                  <a:pt x="4149" y="4791"/>
                  <a:pt x="3763" y="4820"/>
                </a:cubicBezTo>
                <a:cubicBezTo>
                  <a:pt x="3377" y="4848"/>
                  <a:pt x="2945" y="4743"/>
                  <a:pt x="2593" y="4795"/>
                </a:cubicBezTo>
                <a:cubicBezTo>
                  <a:pt x="2242" y="4846"/>
                  <a:pt x="1982" y="5062"/>
                  <a:pt x="1632" y="5062"/>
                </a:cubicBezTo>
                <a:cubicBezTo>
                  <a:pt x="1282" y="5062"/>
                  <a:pt x="749" y="4905"/>
                  <a:pt x="492" y="4795"/>
                </a:cubicBezTo>
                <a:cubicBezTo>
                  <a:pt x="235" y="4685"/>
                  <a:pt x="170" y="4605"/>
                  <a:pt x="89" y="4401"/>
                </a:cubicBezTo>
                <a:cubicBezTo>
                  <a:pt x="8" y="4197"/>
                  <a:pt x="15" y="3951"/>
                  <a:pt x="4" y="3571"/>
                </a:cubicBezTo>
                <a:cubicBezTo>
                  <a:pt x="-8" y="3191"/>
                  <a:pt x="11" y="2563"/>
                  <a:pt x="19" y="2122"/>
                </a:cubicBezTo>
                <a:cubicBezTo>
                  <a:pt x="27" y="1681"/>
                  <a:pt x="23" y="1402"/>
                  <a:pt x="42" y="1165"/>
                </a:cubicBezTo>
                <a:cubicBezTo>
                  <a:pt x="62" y="928"/>
                  <a:pt x="68" y="879"/>
                  <a:pt x="151" y="743"/>
                </a:cubicBezTo>
                <a:close/>
              </a:path>
            </a:pathLst>
          </a:custGeom>
          <a:gradFill rotWithShape="0">
            <a:gsLst>
              <a:gs pos="10000">
                <a:schemeClr val="accent1">
                  <a:alpha val="100000"/>
                </a:schemeClr>
              </a:gs>
              <a:gs pos="100000">
                <a:schemeClr val="accent1">
                  <a:lumMod val="60000"/>
                  <a:lumOff val="40000"/>
                  <a:alpha val="100000"/>
                </a:schemeClr>
              </a:gs>
            </a:gsLst>
            <a:lin ang="13500000" scaled="0"/>
          </a:gradFill>
          <a:ln w="1587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lumMod val="50000"/>
                  <a:lumOff val="50000"/>
                  <a:alpha val="10000"/>
                </a:schemeClr>
              </a:solidFill>
              <a:latin typeface="汉仪粗圆简" panose="02010609000101010101" charset="-122"/>
              <a:ea typeface="汉仪粗圆简" panose="02010609000101010101" charset="-122"/>
              <a:sym typeface="汉仪粗圆简" panose="02010609000101010101" charset="-122"/>
            </a:endParaRPr>
          </a:p>
        </p:txBody>
      </p:sp>
      <p:sp>
        <p:nvSpPr>
          <p:cNvPr id="38" name="任意多边形: 形状 16"/>
          <p:cNvSpPr/>
          <p:nvPr>
            <p:custDataLst>
              <p:tags r:id="rId3"/>
            </p:custDataLst>
          </p:nvPr>
        </p:nvSpPr>
        <p:spPr>
          <a:xfrm rot="5400000">
            <a:off x="247650" y="2935605"/>
            <a:ext cx="4120515" cy="3163570"/>
          </a:xfrm>
          <a:custGeom>
            <a:avLst/>
            <a:gdLst>
              <a:gd name="connsiteX0" fmla="*/ 148 w 5271"/>
              <a:gd name="connsiteY0" fmla="*/ 744 h 5012"/>
              <a:gd name="connsiteX1" fmla="*/ 536 w 5271"/>
              <a:gd name="connsiteY1" fmla="*/ 352 h 5012"/>
              <a:gd name="connsiteX2" fmla="*/ 1094 w 5271"/>
              <a:gd name="connsiteY2" fmla="*/ 155 h 5012"/>
              <a:gd name="connsiteX3" fmla="*/ 1629 w 5271"/>
              <a:gd name="connsiteY3" fmla="*/ 225 h 5012"/>
              <a:gd name="connsiteX4" fmla="*/ 2296 w 5271"/>
              <a:gd name="connsiteY4" fmla="*/ 296 h 5012"/>
              <a:gd name="connsiteX5" fmla="*/ 3087 w 5271"/>
              <a:gd name="connsiteY5" fmla="*/ 57 h 5012"/>
              <a:gd name="connsiteX6" fmla="*/ 3754 w 5271"/>
              <a:gd name="connsiteY6" fmla="*/ 29 h 5012"/>
              <a:gd name="connsiteX7" fmla="*/ 4746 w 5271"/>
              <a:gd name="connsiteY7" fmla="*/ 366 h 5012"/>
              <a:gd name="connsiteX8" fmla="*/ 5095 w 5271"/>
              <a:gd name="connsiteY8" fmla="*/ 772 h 5012"/>
              <a:gd name="connsiteX9" fmla="*/ 5250 w 5271"/>
              <a:gd name="connsiteY9" fmla="*/ 1920 h 5012"/>
              <a:gd name="connsiteX10" fmla="*/ 5188 w 5271"/>
              <a:gd name="connsiteY10" fmla="*/ 3992 h 5012"/>
              <a:gd name="connsiteX11" fmla="*/ 4909 w 5271"/>
              <a:gd name="connsiteY11" fmla="*/ 4608 h 5012"/>
              <a:gd name="connsiteX12" fmla="*/ 3738 w 5271"/>
              <a:gd name="connsiteY12" fmla="*/ 4734 h 5012"/>
              <a:gd name="connsiteX13" fmla="*/ 2590 w 5271"/>
              <a:gd name="connsiteY13" fmla="*/ 4776 h 5012"/>
              <a:gd name="connsiteX14" fmla="*/ 1674 w 5271"/>
              <a:gd name="connsiteY14" fmla="*/ 5011 h 5012"/>
              <a:gd name="connsiteX15" fmla="*/ 489 w 5271"/>
              <a:gd name="connsiteY15" fmla="*/ 4776 h 5012"/>
              <a:gd name="connsiteX16" fmla="*/ 86 w 5271"/>
              <a:gd name="connsiteY16" fmla="*/ 4384 h 5012"/>
              <a:gd name="connsiteX17" fmla="*/ 1 w 5271"/>
              <a:gd name="connsiteY17" fmla="*/ 3558 h 5012"/>
              <a:gd name="connsiteX18" fmla="*/ 16 w 5271"/>
              <a:gd name="connsiteY18" fmla="*/ 2116 h 5012"/>
              <a:gd name="connsiteX19" fmla="*/ 39 w 5271"/>
              <a:gd name="connsiteY19" fmla="*/ 1164 h 5012"/>
              <a:gd name="connsiteX20" fmla="*/ 148 w 5271"/>
              <a:gd name="connsiteY20" fmla="*/ 744 h 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71" h="5012" extrusionOk="0">
                <a:moveTo>
                  <a:pt x="148" y="744"/>
                </a:moveTo>
                <a:cubicBezTo>
                  <a:pt x="197" y="571"/>
                  <a:pt x="332" y="480"/>
                  <a:pt x="536" y="352"/>
                </a:cubicBezTo>
                <a:cubicBezTo>
                  <a:pt x="698" y="255"/>
                  <a:pt x="879" y="178"/>
                  <a:pt x="1094" y="155"/>
                </a:cubicBezTo>
                <a:cubicBezTo>
                  <a:pt x="1325" y="83"/>
                  <a:pt x="1386" y="236"/>
                  <a:pt x="1629" y="225"/>
                </a:cubicBezTo>
                <a:cubicBezTo>
                  <a:pt x="1830" y="346"/>
                  <a:pt x="2036" y="224"/>
                  <a:pt x="2296" y="296"/>
                </a:cubicBezTo>
                <a:cubicBezTo>
                  <a:pt x="2545" y="225"/>
                  <a:pt x="2817" y="70"/>
                  <a:pt x="3087" y="57"/>
                </a:cubicBezTo>
                <a:cubicBezTo>
                  <a:pt x="3351" y="-51"/>
                  <a:pt x="3447" y="26"/>
                  <a:pt x="3754" y="29"/>
                </a:cubicBezTo>
                <a:cubicBezTo>
                  <a:pt x="4082" y="98"/>
                  <a:pt x="4513" y="270"/>
                  <a:pt x="4746" y="366"/>
                </a:cubicBezTo>
                <a:cubicBezTo>
                  <a:pt x="4969" y="488"/>
                  <a:pt x="5012" y="522"/>
                  <a:pt x="5095" y="772"/>
                </a:cubicBezTo>
                <a:cubicBezTo>
                  <a:pt x="5141" y="1027"/>
                  <a:pt x="5240" y="1355"/>
                  <a:pt x="5250" y="1920"/>
                </a:cubicBezTo>
                <a:cubicBezTo>
                  <a:pt x="5275" y="2507"/>
                  <a:pt x="5299" y="3447"/>
                  <a:pt x="5188" y="3992"/>
                </a:cubicBezTo>
                <a:cubicBezTo>
                  <a:pt x="5136" y="4434"/>
                  <a:pt x="5147" y="4483"/>
                  <a:pt x="4909" y="4608"/>
                </a:cubicBezTo>
                <a:cubicBezTo>
                  <a:pt x="4694" y="4671"/>
                  <a:pt x="4050" y="4654"/>
                  <a:pt x="3738" y="4734"/>
                </a:cubicBezTo>
                <a:cubicBezTo>
                  <a:pt x="3324" y="4637"/>
                  <a:pt x="2909" y="4669"/>
                  <a:pt x="2590" y="4776"/>
                </a:cubicBezTo>
                <a:cubicBezTo>
                  <a:pt x="2214" y="4759"/>
                  <a:pt x="2101" y="5028"/>
                  <a:pt x="1674" y="5011"/>
                </a:cubicBezTo>
                <a:cubicBezTo>
                  <a:pt x="1267" y="4948"/>
                  <a:pt x="794" y="4868"/>
                  <a:pt x="489" y="4776"/>
                </a:cubicBezTo>
                <a:cubicBezTo>
                  <a:pt x="239" y="4668"/>
                  <a:pt x="155" y="4588"/>
                  <a:pt x="86" y="4384"/>
                </a:cubicBezTo>
                <a:cubicBezTo>
                  <a:pt x="22" y="4125"/>
                  <a:pt x="-7" y="3953"/>
                  <a:pt x="1" y="3558"/>
                </a:cubicBezTo>
                <a:cubicBezTo>
                  <a:pt x="34" y="3163"/>
                  <a:pt x="12" y="2608"/>
                  <a:pt x="16" y="2116"/>
                </a:cubicBezTo>
                <a:cubicBezTo>
                  <a:pt x="29" y="1674"/>
                  <a:pt x="19" y="1341"/>
                  <a:pt x="39" y="1164"/>
                </a:cubicBezTo>
                <a:cubicBezTo>
                  <a:pt x="60" y="928"/>
                  <a:pt x="62" y="886"/>
                  <a:pt x="148" y="744"/>
                </a:cubicBezTo>
                <a:close/>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3" name="任意多边形: 形状 85"/>
          <p:cNvSpPr/>
          <p:nvPr>
            <p:custDataLst>
              <p:tags r:id="rId4"/>
            </p:custDataLst>
          </p:nvPr>
        </p:nvSpPr>
        <p:spPr>
          <a:xfrm>
            <a:off x="1430197" y="1103717"/>
            <a:ext cx="2012099" cy="195150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1">
              <a:lumMod val="60000"/>
              <a:lumOff val="40000"/>
            </a:schemeClr>
          </a:solidFill>
          <a:ln w="22225" cap="flat">
            <a:solidFill>
              <a:schemeClr val="accent1"/>
            </a:solidFill>
            <a:prstDash val="solid"/>
            <a:miter/>
          </a:ln>
        </p:spPr>
        <p:txBody>
          <a:bodyPr rtlCol="0" anchor="ctr"/>
          <a:lstStyle/>
          <a:p>
            <a:endParaRPr lang="zh-CN" altLang="en-US" dirty="0">
              <a:solidFill>
                <a:schemeClr val="tx1"/>
              </a:solidFill>
              <a:latin typeface="仓耳小丸子" panose="02020400000000000000" pitchFamily="18" charset="-122"/>
              <a:ea typeface="仓耳小丸子" panose="02020400000000000000" pitchFamily="18" charset="-122"/>
              <a:cs typeface="汉仪粗圆简" panose="02010609000101010101" charset="-122"/>
              <a:sym typeface="汉仪粗圆简" panose="02010609000101010101" charset="-122"/>
            </a:endParaRPr>
          </a:p>
        </p:txBody>
      </p:sp>
      <p:pic>
        <p:nvPicPr>
          <p:cNvPr id="39" name="图片 38" descr="/data/temp/5fccba32-5f64-419a-9af0-65bf33e2d517/36a491e6-a145-11f0-981f-a6b003ba3062.jpeg36a491e6-a145-11f0-981f-a6b003ba3062"/>
          <p:cNvPicPr>
            <a:picLocks noChangeAspect="1"/>
          </p:cNvPicPr>
          <p:nvPr>
            <p:custDataLst>
              <p:tags r:id="rId5"/>
            </p:custDataLst>
          </p:nvPr>
        </p:nvPicPr>
        <p:blipFill>
          <a:blip r:embed="rId6"/>
          <a:srcRect l="16852" r="16852"/>
          <a:stretch>
            <a:fillRect/>
          </a:stretch>
        </p:blipFill>
        <p:spPr>
          <a:xfrm>
            <a:off x="1346254" y="1162414"/>
            <a:ext cx="1976754" cy="1941410"/>
          </a:xfrm>
          <a:custGeom>
            <a:avLst/>
            <a:gdLst/>
            <a:ahLst/>
            <a:cxnLst>
              <a:cxn ang="3">
                <a:pos x="hc" y="t"/>
              </a:cxn>
              <a:cxn ang="cd2">
                <a:pos x="l" y="vc"/>
              </a:cxn>
              <a:cxn ang="cd4">
                <a:pos x="hc" y="b"/>
              </a:cxn>
              <a:cxn ang="0">
                <a:pos x="r" y="vc"/>
              </a:cxn>
            </a:cxnLst>
            <a:rect l="l" t="t" r="r" b="b"/>
            <a:pathLst>
              <a:path w="3132" h="3076">
                <a:moveTo>
                  <a:pt x="1501" y="0"/>
                </a:moveTo>
                <a:cubicBezTo>
                  <a:pt x="1886" y="-3"/>
                  <a:pt x="2305" y="139"/>
                  <a:pt x="2578" y="377"/>
                </a:cubicBezTo>
                <a:cubicBezTo>
                  <a:pt x="2770" y="545"/>
                  <a:pt x="2897" y="749"/>
                  <a:pt x="2966" y="995"/>
                </a:cubicBezTo>
                <a:cubicBezTo>
                  <a:pt x="3002" y="1124"/>
                  <a:pt x="3027" y="1256"/>
                  <a:pt x="3063" y="1384"/>
                </a:cubicBezTo>
                <a:cubicBezTo>
                  <a:pt x="3089" y="1484"/>
                  <a:pt x="3121" y="1583"/>
                  <a:pt x="3129" y="1687"/>
                </a:cubicBezTo>
                <a:cubicBezTo>
                  <a:pt x="3169" y="2193"/>
                  <a:pt x="2772" y="2669"/>
                  <a:pt x="2355" y="2902"/>
                </a:cubicBezTo>
                <a:cubicBezTo>
                  <a:pt x="2155" y="3014"/>
                  <a:pt x="1929" y="3080"/>
                  <a:pt x="1700" y="3076"/>
                </a:cubicBezTo>
                <a:cubicBezTo>
                  <a:pt x="1464" y="3071"/>
                  <a:pt x="1239" y="2966"/>
                  <a:pt x="1030" y="2866"/>
                </a:cubicBezTo>
                <a:cubicBezTo>
                  <a:pt x="948" y="2846"/>
                  <a:pt x="866" y="2823"/>
                  <a:pt x="791" y="2796"/>
                </a:cubicBezTo>
                <a:cubicBezTo>
                  <a:pt x="550" y="2709"/>
                  <a:pt x="334" y="2503"/>
                  <a:pt x="193" y="2291"/>
                </a:cubicBezTo>
                <a:cubicBezTo>
                  <a:pt x="-69" y="1895"/>
                  <a:pt x="-49" y="1381"/>
                  <a:pt x="161" y="966"/>
                </a:cubicBezTo>
                <a:cubicBezTo>
                  <a:pt x="171" y="947"/>
                  <a:pt x="181" y="928"/>
                  <a:pt x="191" y="908"/>
                </a:cubicBezTo>
                <a:cubicBezTo>
                  <a:pt x="198" y="892"/>
                  <a:pt x="204" y="875"/>
                  <a:pt x="212" y="860"/>
                </a:cubicBezTo>
                <a:cubicBezTo>
                  <a:pt x="254" y="783"/>
                  <a:pt x="303" y="711"/>
                  <a:pt x="359" y="643"/>
                </a:cubicBezTo>
                <a:cubicBezTo>
                  <a:pt x="567" y="358"/>
                  <a:pt x="846" y="123"/>
                  <a:pt x="1189" y="37"/>
                </a:cubicBezTo>
                <a:cubicBezTo>
                  <a:pt x="1288" y="13"/>
                  <a:pt x="1393" y="1"/>
                  <a:pt x="1501" y="0"/>
                </a:cubicBezTo>
                <a:close/>
              </a:path>
            </a:pathLst>
          </a:custGeom>
          <a:solidFill>
            <a:schemeClr val="accent1"/>
          </a:solidFill>
          <a:ln w="34925">
            <a:solidFill>
              <a:schemeClr val="accent1">
                <a:lumMod val="60000"/>
                <a:lumOff val="40000"/>
              </a:schemeClr>
            </a:solidFill>
          </a:ln>
        </p:spPr>
      </p:pic>
      <p:sp>
        <p:nvSpPr>
          <p:cNvPr id="4" name="矩形 3"/>
          <p:cNvSpPr/>
          <p:nvPr>
            <p:custDataLst>
              <p:tags r:id="rId7"/>
            </p:custDataLst>
          </p:nvPr>
        </p:nvSpPr>
        <p:spPr>
          <a:xfrm>
            <a:off x="1040130" y="3865245"/>
            <a:ext cx="2634615" cy="176530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a:solidFill>
                  <a:srgbClr val="FFFFFF"/>
                </a:solidFill>
                <a:latin typeface="+mn-ea"/>
                <a:cs typeface="+mn-ea"/>
              </a:rPr>
              <a:t>采用多功能收纳用具如伸缩衣架、抽屉分隔器来扩展空间；定期清理闲置衣物，捐赠或处理不再使用的物品；利用床下、墙壁等垂直空间增设收纳装置，以应对衣物存放空间不足的问题。</a:t>
            </a:r>
            <a:endParaRPr lang="zh-CN" altLang="en-US" sz="1600">
              <a:solidFill>
                <a:srgbClr val="FFFFFF"/>
              </a:solidFill>
              <a:latin typeface="+mn-ea"/>
              <a:cs typeface="+mn-ea"/>
            </a:endParaRPr>
          </a:p>
        </p:txBody>
      </p:sp>
      <p:sp>
        <p:nvSpPr>
          <p:cNvPr id="5" name="矩形 4"/>
          <p:cNvSpPr/>
          <p:nvPr>
            <p:custDataLst>
              <p:tags r:id="rId8"/>
            </p:custDataLst>
          </p:nvPr>
        </p:nvSpPr>
        <p:spPr>
          <a:xfrm>
            <a:off x="1040130" y="3120390"/>
            <a:ext cx="2634615" cy="656590"/>
          </a:xfrm>
          <a:prstGeom prst="rect">
            <a:avLst/>
          </a:prstGeom>
          <a:noFill/>
        </p:spPr>
        <p:txBody>
          <a:bodyPr wrap="square" lIns="0" tIns="0" rIns="0" bIns="0" rtlCol="0" anchor="b" anchorCtr="0">
            <a:noAutofit/>
          </a:bodyPr>
          <a:lstStyle/>
          <a:p>
            <a:pPr algn="ctr">
              <a:spcBef>
                <a:spcPct val="0"/>
              </a:spcBef>
              <a:spcAft>
                <a:spcPct val="0"/>
              </a:spcAft>
            </a:pPr>
            <a:r>
              <a:rPr lang="en-US" altLang="en-US" sz="1600" b="1" dirty="0">
                <a:solidFill>
                  <a:srgbClr val="FFFFFF"/>
                </a:solidFill>
                <a:latin typeface="+mn-ea"/>
                <a:cs typeface="+mn-ea"/>
              </a:rPr>
              <a:t>1. </a:t>
            </a:r>
            <a:r>
              <a:rPr lang="zh-CN" altLang="en-US" sz="1600" b="1" dirty="0">
                <a:solidFill>
                  <a:srgbClr val="FFFFFF"/>
                </a:solidFill>
                <a:latin typeface="+mn-ea"/>
                <a:cs typeface="+mn-ea"/>
              </a:rPr>
              <a:t>解决衣物存放空间不足的问题</a:t>
            </a:r>
            <a:endParaRPr lang="zh-CN" altLang="en-US" sz="1600" b="1" dirty="0">
              <a:solidFill>
                <a:srgbClr val="FFFFFF"/>
              </a:solidFill>
              <a:latin typeface="+mn-ea"/>
              <a:cs typeface="+mn-ea"/>
            </a:endParaRPr>
          </a:p>
        </p:txBody>
      </p:sp>
      <p:sp>
        <p:nvSpPr>
          <p:cNvPr id="6" name="任意多边形: 形状 15"/>
          <p:cNvSpPr/>
          <p:nvPr>
            <p:custDataLst>
              <p:tags r:id="rId9"/>
            </p:custDataLst>
          </p:nvPr>
        </p:nvSpPr>
        <p:spPr>
          <a:xfrm rot="5400000">
            <a:off x="4025265" y="2871470"/>
            <a:ext cx="4109720" cy="3194685"/>
          </a:xfrm>
          <a:custGeom>
            <a:avLst/>
            <a:gdLst>
              <a:gd name="connsiteX0" fmla="*/ 151 w 5258"/>
              <a:gd name="connsiteY0" fmla="*/ 743 h 5061"/>
              <a:gd name="connsiteX1" fmla="*/ 539 w 5258"/>
              <a:gd name="connsiteY1" fmla="*/ 349 h 5061"/>
              <a:gd name="connsiteX2" fmla="*/ 1097 w 5258"/>
              <a:gd name="connsiteY2" fmla="*/ 152 h 5061"/>
              <a:gd name="connsiteX3" fmla="*/ 1632 w 5258"/>
              <a:gd name="connsiteY3" fmla="*/ 223 h 5061"/>
              <a:gd name="connsiteX4" fmla="*/ 2299 w 5258"/>
              <a:gd name="connsiteY4" fmla="*/ 293 h 5061"/>
              <a:gd name="connsiteX5" fmla="*/ 3090 w 5258"/>
              <a:gd name="connsiteY5" fmla="*/ 54 h 5061"/>
              <a:gd name="connsiteX6" fmla="*/ 3757 w 5258"/>
              <a:gd name="connsiteY6" fmla="*/ 26 h 5061"/>
              <a:gd name="connsiteX7" fmla="*/ 4749 w 5258"/>
              <a:gd name="connsiteY7" fmla="*/ 363 h 5061"/>
              <a:gd name="connsiteX8" fmla="*/ 5098 w 5258"/>
              <a:gd name="connsiteY8" fmla="*/ 771 h 5061"/>
              <a:gd name="connsiteX9" fmla="*/ 5253 w 5258"/>
              <a:gd name="connsiteY9" fmla="*/ 1925 h 5061"/>
              <a:gd name="connsiteX10" fmla="*/ 5191 w 5258"/>
              <a:gd name="connsiteY10" fmla="*/ 4007 h 5061"/>
              <a:gd name="connsiteX11" fmla="*/ 4912 w 5258"/>
              <a:gd name="connsiteY11" fmla="*/ 4626 h 5061"/>
              <a:gd name="connsiteX12" fmla="*/ 3763 w 5258"/>
              <a:gd name="connsiteY12" fmla="*/ 4820 h 5061"/>
              <a:gd name="connsiteX13" fmla="*/ 2593 w 5258"/>
              <a:gd name="connsiteY13" fmla="*/ 4795 h 5061"/>
              <a:gd name="connsiteX14" fmla="*/ 1632 w 5258"/>
              <a:gd name="connsiteY14" fmla="*/ 5062 h 5061"/>
              <a:gd name="connsiteX15" fmla="*/ 492 w 5258"/>
              <a:gd name="connsiteY15" fmla="*/ 4795 h 5061"/>
              <a:gd name="connsiteX16" fmla="*/ 89 w 5258"/>
              <a:gd name="connsiteY16" fmla="*/ 4401 h 5061"/>
              <a:gd name="connsiteX17" fmla="*/ 4 w 5258"/>
              <a:gd name="connsiteY17" fmla="*/ 3571 h 5061"/>
              <a:gd name="connsiteX18" fmla="*/ 19 w 5258"/>
              <a:gd name="connsiteY18" fmla="*/ 2122 h 5061"/>
              <a:gd name="connsiteX19" fmla="*/ 42 w 5258"/>
              <a:gd name="connsiteY19" fmla="*/ 1165 h 5061"/>
              <a:gd name="connsiteX20" fmla="*/ 151 w 5258"/>
              <a:gd name="connsiteY20" fmla="*/ 743 h 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58" h="5062">
                <a:moveTo>
                  <a:pt x="151" y="743"/>
                </a:moveTo>
                <a:cubicBezTo>
                  <a:pt x="234" y="607"/>
                  <a:pt x="381" y="448"/>
                  <a:pt x="539" y="349"/>
                </a:cubicBezTo>
                <a:cubicBezTo>
                  <a:pt x="696" y="251"/>
                  <a:pt x="915" y="173"/>
                  <a:pt x="1097" y="152"/>
                </a:cubicBezTo>
                <a:lnTo>
                  <a:pt x="1632" y="223"/>
                </a:lnTo>
                <a:cubicBezTo>
                  <a:pt x="1832" y="246"/>
                  <a:pt x="2056" y="321"/>
                  <a:pt x="2299" y="293"/>
                </a:cubicBezTo>
                <a:cubicBezTo>
                  <a:pt x="2542" y="265"/>
                  <a:pt x="2847" y="98"/>
                  <a:pt x="3090" y="54"/>
                </a:cubicBezTo>
                <a:cubicBezTo>
                  <a:pt x="3333" y="9"/>
                  <a:pt x="3480" y="-26"/>
                  <a:pt x="3757" y="26"/>
                </a:cubicBezTo>
                <a:cubicBezTo>
                  <a:pt x="4033" y="77"/>
                  <a:pt x="4525" y="239"/>
                  <a:pt x="4749" y="363"/>
                </a:cubicBezTo>
                <a:cubicBezTo>
                  <a:pt x="4973" y="488"/>
                  <a:pt x="5014" y="511"/>
                  <a:pt x="5098" y="771"/>
                </a:cubicBezTo>
                <a:cubicBezTo>
                  <a:pt x="5182" y="1031"/>
                  <a:pt x="5238" y="1386"/>
                  <a:pt x="5253" y="1925"/>
                </a:cubicBezTo>
                <a:cubicBezTo>
                  <a:pt x="5269" y="2464"/>
                  <a:pt x="5248" y="3557"/>
                  <a:pt x="5191" y="4007"/>
                </a:cubicBezTo>
                <a:cubicBezTo>
                  <a:pt x="5134" y="4457"/>
                  <a:pt x="5154" y="4502"/>
                  <a:pt x="4912" y="4626"/>
                </a:cubicBezTo>
                <a:cubicBezTo>
                  <a:pt x="4670" y="4750"/>
                  <a:pt x="4149" y="4791"/>
                  <a:pt x="3763" y="4820"/>
                </a:cubicBezTo>
                <a:cubicBezTo>
                  <a:pt x="3377" y="4848"/>
                  <a:pt x="2945" y="4743"/>
                  <a:pt x="2593" y="4795"/>
                </a:cubicBezTo>
                <a:cubicBezTo>
                  <a:pt x="2242" y="4846"/>
                  <a:pt x="1982" y="5062"/>
                  <a:pt x="1632" y="5062"/>
                </a:cubicBezTo>
                <a:cubicBezTo>
                  <a:pt x="1282" y="5062"/>
                  <a:pt x="749" y="4905"/>
                  <a:pt x="492" y="4795"/>
                </a:cubicBezTo>
                <a:cubicBezTo>
                  <a:pt x="235" y="4685"/>
                  <a:pt x="170" y="4605"/>
                  <a:pt x="89" y="4401"/>
                </a:cubicBezTo>
                <a:cubicBezTo>
                  <a:pt x="8" y="4197"/>
                  <a:pt x="15" y="3951"/>
                  <a:pt x="4" y="3571"/>
                </a:cubicBezTo>
                <a:cubicBezTo>
                  <a:pt x="-8" y="3191"/>
                  <a:pt x="11" y="2563"/>
                  <a:pt x="19" y="2122"/>
                </a:cubicBezTo>
                <a:cubicBezTo>
                  <a:pt x="27" y="1681"/>
                  <a:pt x="23" y="1402"/>
                  <a:pt x="42" y="1165"/>
                </a:cubicBezTo>
                <a:cubicBezTo>
                  <a:pt x="62" y="928"/>
                  <a:pt x="68" y="879"/>
                  <a:pt x="151" y="743"/>
                </a:cubicBezTo>
                <a:close/>
              </a:path>
            </a:pathLst>
          </a:custGeom>
          <a:gradFill rotWithShape="0">
            <a:gsLst>
              <a:gs pos="10000">
                <a:schemeClr val="accent2">
                  <a:alpha val="100000"/>
                </a:schemeClr>
              </a:gs>
              <a:gs pos="100000">
                <a:schemeClr val="accent2">
                  <a:lumMod val="60000"/>
                  <a:lumOff val="40000"/>
                  <a:alpha val="100000"/>
                </a:schemeClr>
              </a:gs>
            </a:gsLst>
            <a:lin ang="135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lumMod val="50000"/>
                  <a:lumOff val="50000"/>
                  <a:alpha val="10000"/>
                </a:schemeClr>
              </a:solidFill>
              <a:latin typeface="汉仪粗圆简" panose="02010609000101010101" charset="-122"/>
              <a:ea typeface="汉仪粗圆简" panose="02010609000101010101" charset="-122"/>
              <a:sym typeface="汉仪粗圆简" panose="02010609000101010101" charset="-122"/>
            </a:endParaRPr>
          </a:p>
        </p:txBody>
      </p:sp>
      <p:sp>
        <p:nvSpPr>
          <p:cNvPr id="8" name="任意多边形: 形状 16"/>
          <p:cNvSpPr/>
          <p:nvPr>
            <p:custDataLst>
              <p:tags r:id="rId10"/>
            </p:custDataLst>
          </p:nvPr>
        </p:nvSpPr>
        <p:spPr>
          <a:xfrm rot="5400000">
            <a:off x="3997325" y="2933700"/>
            <a:ext cx="4120515" cy="3163570"/>
          </a:xfrm>
          <a:custGeom>
            <a:avLst/>
            <a:gdLst>
              <a:gd name="connsiteX0" fmla="*/ 148 w 5271"/>
              <a:gd name="connsiteY0" fmla="*/ 744 h 5012"/>
              <a:gd name="connsiteX1" fmla="*/ 536 w 5271"/>
              <a:gd name="connsiteY1" fmla="*/ 352 h 5012"/>
              <a:gd name="connsiteX2" fmla="*/ 1094 w 5271"/>
              <a:gd name="connsiteY2" fmla="*/ 155 h 5012"/>
              <a:gd name="connsiteX3" fmla="*/ 1629 w 5271"/>
              <a:gd name="connsiteY3" fmla="*/ 225 h 5012"/>
              <a:gd name="connsiteX4" fmla="*/ 2296 w 5271"/>
              <a:gd name="connsiteY4" fmla="*/ 296 h 5012"/>
              <a:gd name="connsiteX5" fmla="*/ 3087 w 5271"/>
              <a:gd name="connsiteY5" fmla="*/ 57 h 5012"/>
              <a:gd name="connsiteX6" fmla="*/ 3754 w 5271"/>
              <a:gd name="connsiteY6" fmla="*/ 29 h 5012"/>
              <a:gd name="connsiteX7" fmla="*/ 4746 w 5271"/>
              <a:gd name="connsiteY7" fmla="*/ 366 h 5012"/>
              <a:gd name="connsiteX8" fmla="*/ 5095 w 5271"/>
              <a:gd name="connsiteY8" fmla="*/ 772 h 5012"/>
              <a:gd name="connsiteX9" fmla="*/ 5250 w 5271"/>
              <a:gd name="connsiteY9" fmla="*/ 1920 h 5012"/>
              <a:gd name="connsiteX10" fmla="*/ 5188 w 5271"/>
              <a:gd name="connsiteY10" fmla="*/ 3992 h 5012"/>
              <a:gd name="connsiteX11" fmla="*/ 4909 w 5271"/>
              <a:gd name="connsiteY11" fmla="*/ 4608 h 5012"/>
              <a:gd name="connsiteX12" fmla="*/ 3738 w 5271"/>
              <a:gd name="connsiteY12" fmla="*/ 4734 h 5012"/>
              <a:gd name="connsiteX13" fmla="*/ 2590 w 5271"/>
              <a:gd name="connsiteY13" fmla="*/ 4776 h 5012"/>
              <a:gd name="connsiteX14" fmla="*/ 1674 w 5271"/>
              <a:gd name="connsiteY14" fmla="*/ 5011 h 5012"/>
              <a:gd name="connsiteX15" fmla="*/ 489 w 5271"/>
              <a:gd name="connsiteY15" fmla="*/ 4776 h 5012"/>
              <a:gd name="connsiteX16" fmla="*/ 86 w 5271"/>
              <a:gd name="connsiteY16" fmla="*/ 4384 h 5012"/>
              <a:gd name="connsiteX17" fmla="*/ 1 w 5271"/>
              <a:gd name="connsiteY17" fmla="*/ 3558 h 5012"/>
              <a:gd name="connsiteX18" fmla="*/ 16 w 5271"/>
              <a:gd name="connsiteY18" fmla="*/ 2116 h 5012"/>
              <a:gd name="connsiteX19" fmla="*/ 39 w 5271"/>
              <a:gd name="connsiteY19" fmla="*/ 1164 h 5012"/>
              <a:gd name="connsiteX20" fmla="*/ 148 w 5271"/>
              <a:gd name="connsiteY20" fmla="*/ 744 h 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71" h="5012" extrusionOk="0">
                <a:moveTo>
                  <a:pt x="148" y="744"/>
                </a:moveTo>
                <a:cubicBezTo>
                  <a:pt x="197" y="571"/>
                  <a:pt x="332" y="480"/>
                  <a:pt x="536" y="352"/>
                </a:cubicBezTo>
                <a:cubicBezTo>
                  <a:pt x="698" y="255"/>
                  <a:pt x="879" y="178"/>
                  <a:pt x="1094" y="155"/>
                </a:cubicBezTo>
                <a:cubicBezTo>
                  <a:pt x="1325" y="83"/>
                  <a:pt x="1386" y="236"/>
                  <a:pt x="1629" y="225"/>
                </a:cubicBezTo>
                <a:cubicBezTo>
                  <a:pt x="1830" y="346"/>
                  <a:pt x="2036" y="224"/>
                  <a:pt x="2296" y="296"/>
                </a:cubicBezTo>
                <a:cubicBezTo>
                  <a:pt x="2545" y="225"/>
                  <a:pt x="2817" y="70"/>
                  <a:pt x="3087" y="57"/>
                </a:cubicBezTo>
                <a:cubicBezTo>
                  <a:pt x="3351" y="-51"/>
                  <a:pt x="3447" y="26"/>
                  <a:pt x="3754" y="29"/>
                </a:cubicBezTo>
                <a:cubicBezTo>
                  <a:pt x="4082" y="98"/>
                  <a:pt x="4513" y="270"/>
                  <a:pt x="4746" y="366"/>
                </a:cubicBezTo>
                <a:cubicBezTo>
                  <a:pt x="4969" y="488"/>
                  <a:pt x="5012" y="522"/>
                  <a:pt x="5095" y="772"/>
                </a:cubicBezTo>
                <a:cubicBezTo>
                  <a:pt x="5141" y="1027"/>
                  <a:pt x="5240" y="1355"/>
                  <a:pt x="5250" y="1920"/>
                </a:cubicBezTo>
                <a:cubicBezTo>
                  <a:pt x="5275" y="2507"/>
                  <a:pt x="5299" y="3447"/>
                  <a:pt x="5188" y="3992"/>
                </a:cubicBezTo>
                <a:cubicBezTo>
                  <a:pt x="5136" y="4434"/>
                  <a:pt x="5147" y="4483"/>
                  <a:pt x="4909" y="4608"/>
                </a:cubicBezTo>
                <a:cubicBezTo>
                  <a:pt x="4694" y="4671"/>
                  <a:pt x="4050" y="4654"/>
                  <a:pt x="3738" y="4734"/>
                </a:cubicBezTo>
                <a:cubicBezTo>
                  <a:pt x="3324" y="4637"/>
                  <a:pt x="2909" y="4669"/>
                  <a:pt x="2590" y="4776"/>
                </a:cubicBezTo>
                <a:cubicBezTo>
                  <a:pt x="2214" y="4759"/>
                  <a:pt x="2101" y="5028"/>
                  <a:pt x="1674" y="5011"/>
                </a:cubicBezTo>
                <a:cubicBezTo>
                  <a:pt x="1267" y="4948"/>
                  <a:pt x="794" y="4868"/>
                  <a:pt x="489" y="4776"/>
                </a:cubicBezTo>
                <a:cubicBezTo>
                  <a:pt x="239" y="4668"/>
                  <a:pt x="155" y="4588"/>
                  <a:pt x="86" y="4384"/>
                </a:cubicBezTo>
                <a:cubicBezTo>
                  <a:pt x="22" y="4125"/>
                  <a:pt x="-7" y="3953"/>
                  <a:pt x="1" y="3558"/>
                </a:cubicBezTo>
                <a:cubicBezTo>
                  <a:pt x="34" y="3163"/>
                  <a:pt x="12" y="2608"/>
                  <a:pt x="16" y="2116"/>
                </a:cubicBezTo>
                <a:cubicBezTo>
                  <a:pt x="29" y="1674"/>
                  <a:pt x="19" y="1341"/>
                  <a:pt x="39" y="1164"/>
                </a:cubicBezTo>
                <a:cubicBezTo>
                  <a:pt x="60" y="928"/>
                  <a:pt x="62" y="886"/>
                  <a:pt x="148" y="744"/>
                </a:cubicBezTo>
                <a:close/>
              </a:path>
            </a:pathLst>
          </a:custGeom>
          <a:noFill/>
          <a:ln w="22225"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9" name="矩形 8"/>
          <p:cNvSpPr/>
          <p:nvPr>
            <p:custDataLst>
              <p:tags r:id="rId11"/>
            </p:custDataLst>
          </p:nvPr>
        </p:nvSpPr>
        <p:spPr>
          <a:xfrm>
            <a:off x="4723130" y="3867150"/>
            <a:ext cx="2634615" cy="176530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a:solidFill>
                  <a:srgbClr val="FFFFFF"/>
                </a:solidFill>
                <a:latin typeface="+mn-ea"/>
                <a:cs typeface="+mn-ea"/>
              </a:rPr>
              <a:t>检查分类与摆放方式是否合理，调整衣物顺序与位置；规范折叠与悬挂标准，保持统一规整；定期整理维护，及时归位取用后的衣物，以解决衣物整理后仍显凌乱的情况。</a:t>
            </a:r>
            <a:endParaRPr lang="zh-CN" altLang="en-US" sz="1600">
              <a:solidFill>
                <a:srgbClr val="FFFFFF"/>
              </a:solidFill>
              <a:latin typeface="+mn-ea"/>
              <a:cs typeface="+mn-ea"/>
            </a:endParaRPr>
          </a:p>
        </p:txBody>
      </p:sp>
      <p:sp>
        <p:nvSpPr>
          <p:cNvPr id="10" name="矩形 9"/>
          <p:cNvSpPr/>
          <p:nvPr>
            <p:custDataLst>
              <p:tags r:id="rId12"/>
            </p:custDataLst>
          </p:nvPr>
        </p:nvSpPr>
        <p:spPr>
          <a:xfrm>
            <a:off x="4723130" y="3122295"/>
            <a:ext cx="2634615" cy="656590"/>
          </a:xfrm>
          <a:prstGeom prst="rect">
            <a:avLst/>
          </a:prstGeom>
          <a:noFill/>
        </p:spPr>
        <p:txBody>
          <a:bodyPr wrap="square" lIns="0" tIns="0" rIns="0" bIns="0" rtlCol="0" anchor="b" anchorCtr="0">
            <a:noAutofit/>
          </a:bodyPr>
          <a:lstStyle/>
          <a:p>
            <a:pPr algn="ctr">
              <a:spcBef>
                <a:spcPct val="0"/>
              </a:spcBef>
              <a:spcAft>
                <a:spcPct val="0"/>
              </a:spcAft>
            </a:pPr>
            <a:r>
              <a:rPr lang="en-US" altLang="en-US" sz="1600" b="1">
                <a:solidFill>
                  <a:srgbClr val="FFFFFF"/>
                </a:solidFill>
                <a:latin typeface="+mn-ea"/>
                <a:cs typeface="+mn-ea"/>
              </a:rPr>
              <a:t>2. </a:t>
            </a:r>
            <a:r>
              <a:rPr lang="zh-CN" altLang="en-US" sz="1600" b="1">
                <a:solidFill>
                  <a:srgbClr val="FFFFFF"/>
                </a:solidFill>
                <a:latin typeface="+mn-ea"/>
                <a:cs typeface="+mn-ea"/>
              </a:rPr>
              <a:t>处理衣物整理后仍显凌乱的情况</a:t>
            </a:r>
            <a:endParaRPr lang="zh-CN" altLang="en-US" sz="1600" b="1">
              <a:solidFill>
                <a:srgbClr val="FFFFFF"/>
              </a:solidFill>
              <a:latin typeface="+mn-ea"/>
              <a:cs typeface="+mn-ea"/>
            </a:endParaRPr>
          </a:p>
        </p:txBody>
      </p:sp>
      <p:sp>
        <p:nvSpPr>
          <p:cNvPr id="31" name="任意多边形: 形状 85"/>
          <p:cNvSpPr/>
          <p:nvPr>
            <p:custDataLst>
              <p:tags r:id="rId13"/>
            </p:custDataLst>
          </p:nvPr>
        </p:nvSpPr>
        <p:spPr>
          <a:xfrm>
            <a:off x="5141976" y="1106242"/>
            <a:ext cx="2012099" cy="195150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2">
              <a:lumMod val="60000"/>
              <a:lumOff val="40000"/>
            </a:schemeClr>
          </a:solidFill>
          <a:ln w="22225" cap="flat">
            <a:solidFill>
              <a:schemeClr val="accent2"/>
            </a:solidFill>
            <a:prstDash val="solid"/>
            <a:miter/>
          </a:ln>
        </p:spPr>
        <p:txBody>
          <a:bodyPr rtlCol="0" anchor="ctr"/>
          <a:lstStyle/>
          <a:p>
            <a:endParaRPr lang="zh-CN" altLang="en-US" dirty="0">
              <a:solidFill>
                <a:schemeClr val="tx1"/>
              </a:solidFill>
              <a:latin typeface="仓耳小丸子" panose="02020400000000000000" pitchFamily="18" charset="-122"/>
              <a:ea typeface="仓耳小丸子" panose="02020400000000000000" pitchFamily="18" charset="-122"/>
              <a:cs typeface="汉仪粗圆简" panose="02010609000101010101" charset="-122"/>
              <a:sym typeface="汉仪粗圆简" panose="02010609000101010101" charset="-122"/>
            </a:endParaRPr>
          </a:p>
        </p:txBody>
      </p:sp>
      <p:pic>
        <p:nvPicPr>
          <p:cNvPr id="11" name="图片 10" descr="/data/temp/5fccba32-5f64-419a-9af0-65bf33e2d517/36a4936a-a145-11f0-981f-a6b003ba3062.jpeg36a4936a-a145-11f0-981f-a6b003ba3062"/>
          <p:cNvPicPr>
            <a:picLocks noChangeAspect="1"/>
          </p:cNvPicPr>
          <p:nvPr>
            <p:custDataLst>
              <p:tags r:id="rId14"/>
            </p:custDataLst>
          </p:nvPr>
        </p:nvPicPr>
        <p:blipFill>
          <a:blip r:embed="rId15"/>
          <a:srcRect l="13693" r="13693"/>
          <a:stretch>
            <a:fillRect/>
          </a:stretch>
        </p:blipFill>
        <p:spPr>
          <a:xfrm>
            <a:off x="5058034" y="1164939"/>
            <a:ext cx="1976754" cy="1941410"/>
          </a:xfrm>
          <a:custGeom>
            <a:avLst/>
            <a:gdLst/>
            <a:ahLst/>
            <a:cxnLst>
              <a:cxn ang="3">
                <a:pos x="hc" y="t"/>
              </a:cxn>
              <a:cxn ang="cd2">
                <a:pos x="l" y="vc"/>
              </a:cxn>
              <a:cxn ang="cd4">
                <a:pos x="hc" y="b"/>
              </a:cxn>
              <a:cxn ang="0">
                <a:pos x="r" y="vc"/>
              </a:cxn>
            </a:cxnLst>
            <a:rect l="l" t="t" r="r" b="b"/>
            <a:pathLst>
              <a:path w="3132" h="3076">
                <a:moveTo>
                  <a:pt x="1501" y="0"/>
                </a:moveTo>
                <a:cubicBezTo>
                  <a:pt x="1886" y="-3"/>
                  <a:pt x="2305" y="139"/>
                  <a:pt x="2578" y="377"/>
                </a:cubicBezTo>
                <a:cubicBezTo>
                  <a:pt x="2770" y="545"/>
                  <a:pt x="2897" y="749"/>
                  <a:pt x="2966" y="995"/>
                </a:cubicBezTo>
                <a:cubicBezTo>
                  <a:pt x="3002" y="1124"/>
                  <a:pt x="3027" y="1256"/>
                  <a:pt x="3063" y="1384"/>
                </a:cubicBezTo>
                <a:cubicBezTo>
                  <a:pt x="3089" y="1484"/>
                  <a:pt x="3121" y="1583"/>
                  <a:pt x="3129" y="1687"/>
                </a:cubicBezTo>
                <a:cubicBezTo>
                  <a:pt x="3169" y="2193"/>
                  <a:pt x="2772" y="2669"/>
                  <a:pt x="2355" y="2902"/>
                </a:cubicBezTo>
                <a:cubicBezTo>
                  <a:pt x="2155" y="3014"/>
                  <a:pt x="1929" y="3080"/>
                  <a:pt x="1700" y="3076"/>
                </a:cubicBezTo>
                <a:cubicBezTo>
                  <a:pt x="1464" y="3071"/>
                  <a:pt x="1239" y="2966"/>
                  <a:pt x="1030" y="2866"/>
                </a:cubicBezTo>
                <a:cubicBezTo>
                  <a:pt x="948" y="2846"/>
                  <a:pt x="866" y="2823"/>
                  <a:pt x="791" y="2796"/>
                </a:cubicBezTo>
                <a:cubicBezTo>
                  <a:pt x="550" y="2709"/>
                  <a:pt x="334" y="2503"/>
                  <a:pt x="193" y="2291"/>
                </a:cubicBezTo>
                <a:cubicBezTo>
                  <a:pt x="-69" y="1895"/>
                  <a:pt x="-49" y="1381"/>
                  <a:pt x="161" y="966"/>
                </a:cubicBezTo>
                <a:cubicBezTo>
                  <a:pt x="171" y="947"/>
                  <a:pt x="181" y="928"/>
                  <a:pt x="191" y="908"/>
                </a:cubicBezTo>
                <a:cubicBezTo>
                  <a:pt x="198" y="892"/>
                  <a:pt x="204" y="875"/>
                  <a:pt x="212" y="860"/>
                </a:cubicBezTo>
                <a:cubicBezTo>
                  <a:pt x="254" y="783"/>
                  <a:pt x="303" y="711"/>
                  <a:pt x="359" y="643"/>
                </a:cubicBezTo>
                <a:cubicBezTo>
                  <a:pt x="567" y="358"/>
                  <a:pt x="846" y="123"/>
                  <a:pt x="1189" y="37"/>
                </a:cubicBezTo>
                <a:cubicBezTo>
                  <a:pt x="1288" y="13"/>
                  <a:pt x="1393" y="1"/>
                  <a:pt x="1501" y="0"/>
                </a:cubicBezTo>
                <a:close/>
              </a:path>
            </a:pathLst>
          </a:custGeom>
          <a:solidFill>
            <a:schemeClr val="accent2"/>
          </a:solidFill>
          <a:ln w="34925">
            <a:solidFill>
              <a:schemeClr val="accent2">
                <a:lumMod val="60000"/>
                <a:lumOff val="40000"/>
              </a:schemeClr>
            </a:solidFill>
          </a:ln>
        </p:spPr>
      </p:pic>
      <p:sp>
        <p:nvSpPr>
          <p:cNvPr id="24" name="任意多边形: 形状 15"/>
          <p:cNvSpPr/>
          <p:nvPr>
            <p:custDataLst>
              <p:tags r:id="rId16"/>
            </p:custDataLst>
          </p:nvPr>
        </p:nvSpPr>
        <p:spPr>
          <a:xfrm rot="5400000">
            <a:off x="7727315" y="2843530"/>
            <a:ext cx="4109720" cy="3194685"/>
          </a:xfrm>
          <a:custGeom>
            <a:avLst/>
            <a:gdLst>
              <a:gd name="connsiteX0" fmla="*/ 151 w 5258"/>
              <a:gd name="connsiteY0" fmla="*/ 743 h 5061"/>
              <a:gd name="connsiteX1" fmla="*/ 539 w 5258"/>
              <a:gd name="connsiteY1" fmla="*/ 349 h 5061"/>
              <a:gd name="connsiteX2" fmla="*/ 1097 w 5258"/>
              <a:gd name="connsiteY2" fmla="*/ 152 h 5061"/>
              <a:gd name="connsiteX3" fmla="*/ 1632 w 5258"/>
              <a:gd name="connsiteY3" fmla="*/ 223 h 5061"/>
              <a:gd name="connsiteX4" fmla="*/ 2299 w 5258"/>
              <a:gd name="connsiteY4" fmla="*/ 293 h 5061"/>
              <a:gd name="connsiteX5" fmla="*/ 3090 w 5258"/>
              <a:gd name="connsiteY5" fmla="*/ 54 h 5061"/>
              <a:gd name="connsiteX6" fmla="*/ 3757 w 5258"/>
              <a:gd name="connsiteY6" fmla="*/ 26 h 5061"/>
              <a:gd name="connsiteX7" fmla="*/ 4749 w 5258"/>
              <a:gd name="connsiteY7" fmla="*/ 363 h 5061"/>
              <a:gd name="connsiteX8" fmla="*/ 5098 w 5258"/>
              <a:gd name="connsiteY8" fmla="*/ 771 h 5061"/>
              <a:gd name="connsiteX9" fmla="*/ 5253 w 5258"/>
              <a:gd name="connsiteY9" fmla="*/ 1925 h 5061"/>
              <a:gd name="connsiteX10" fmla="*/ 5191 w 5258"/>
              <a:gd name="connsiteY10" fmla="*/ 4007 h 5061"/>
              <a:gd name="connsiteX11" fmla="*/ 4912 w 5258"/>
              <a:gd name="connsiteY11" fmla="*/ 4626 h 5061"/>
              <a:gd name="connsiteX12" fmla="*/ 3763 w 5258"/>
              <a:gd name="connsiteY12" fmla="*/ 4820 h 5061"/>
              <a:gd name="connsiteX13" fmla="*/ 2593 w 5258"/>
              <a:gd name="connsiteY13" fmla="*/ 4795 h 5061"/>
              <a:gd name="connsiteX14" fmla="*/ 1632 w 5258"/>
              <a:gd name="connsiteY14" fmla="*/ 5062 h 5061"/>
              <a:gd name="connsiteX15" fmla="*/ 492 w 5258"/>
              <a:gd name="connsiteY15" fmla="*/ 4795 h 5061"/>
              <a:gd name="connsiteX16" fmla="*/ 89 w 5258"/>
              <a:gd name="connsiteY16" fmla="*/ 4401 h 5061"/>
              <a:gd name="connsiteX17" fmla="*/ 4 w 5258"/>
              <a:gd name="connsiteY17" fmla="*/ 3571 h 5061"/>
              <a:gd name="connsiteX18" fmla="*/ 19 w 5258"/>
              <a:gd name="connsiteY18" fmla="*/ 2122 h 5061"/>
              <a:gd name="connsiteX19" fmla="*/ 42 w 5258"/>
              <a:gd name="connsiteY19" fmla="*/ 1165 h 5061"/>
              <a:gd name="connsiteX20" fmla="*/ 151 w 5258"/>
              <a:gd name="connsiteY20" fmla="*/ 743 h 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58" h="5062">
                <a:moveTo>
                  <a:pt x="151" y="743"/>
                </a:moveTo>
                <a:cubicBezTo>
                  <a:pt x="234" y="607"/>
                  <a:pt x="381" y="448"/>
                  <a:pt x="539" y="349"/>
                </a:cubicBezTo>
                <a:cubicBezTo>
                  <a:pt x="696" y="251"/>
                  <a:pt x="915" y="173"/>
                  <a:pt x="1097" y="152"/>
                </a:cubicBezTo>
                <a:lnTo>
                  <a:pt x="1632" y="223"/>
                </a:lnTo>
                <a:cubicBezTo>
                  <a:pt x="1832" y="246"/>
                  <a:pt x="2056" y="321"/>
                  <a:pt x="2299" y="293"/>
                </a:cubicBezTo>
                <a:cubicBezTo>
                  <a:pt x="2542" y="265"/>
                  <a:pt x="2847" y="98"/>
                  <a:pt x="3090" y="54"/>
                </a:cubicBezTo>
                <a:cubicBezTo>
                  <a:pt x="3333" y="9"/>
                  <a:pt x="3480" y="-26"/>
                  <a:pt x="3757" y="26"/>
                </a:cubicBezTo>
                <a:cubicBezTo>
                  <a:pt x="4033" y="77"/>
                  <a:pt x="4525" y="239"/>
                  <a:pt x="4749" y="363"/>
                </a:cubicBezTo>
                <a:cubicBezTo>
                  <a:pt x="4973" y="488"/>
                  <a:pt x="5014" y="511"/>
                  <a:pt x="5098" y="771"/>
                </a:cubicBezTo>
                <a:cubicBezTo>
                  <a:pt x="5182" y="1031"/>
                  <a:pt x="5238" y="1386"/>
                  <a:pt x="5253" y="1925"/>
                </a:cubicBezTo>
                <a:cubicBezTo>
                  <a:pt x="5269" y="2464"/>
                  <a:pt x="5248" y="3557"/>
                  <a:pt x="5191" y="4007"/>
                </a:cubicBezTo>
                <a:cubicBezTo>
                  <a:pt x="5134" y="4457"/>
                  <a:pt x="5154" y="4502"/>
                  <a:pt x="4912" y="4626"/>
                </a:cubicBezTo>
                <a:cubicBezTo>
                  <a:pt x="4670" y="4750"/>
                  <a:pt x="4149" y="4791"/>
                  <a:pt x="3763" y="4820"/>
                </a:cubicBezTo>
                <a:cubicBezTo>
                  <a:pt x="3377" y="4848"/>
                  <a:pt x="2945" y="4743"/>
                  <a:pt x="2593" y="4795"/>
                </a:cubicBezTo>
                <a:cubicBezTo>
                  <a:pt x="2242" y="4846"/>
                  <a:pt x="1982" y="5062"/>
                  <a:pt x="1632" y="5062"/>
                </a:cubicBezTo>
                <a:cubicBezTo>
                  <a:pt x="1282" y="5062"/>
                  <a:pt x="749" y="4905"/>
                  <a:pt x="492" y="4795"/>
                </a:cubicBezTo>
                <a:cubicBezTo>
                  <a:pt x="235" y="4685"/>
                  <a:pt x="170" y="4605"/>
                  <a:pt x="89" y="4401"/>
                </a:cubicBezTo>
                <a:cubicBezTo>
                  <a:pt x="8" y="4197"/>
                  <a:pt x="15" y="3951"/>
                  <a:pt x="4" y="3571"/>
                </a:cubicBezTo>
                <a:cubicBezTo>
                  <a:pt x="-8" y="3191"/>
                  <a:pt x="11" y="2563"/>
                  <a:pt x="19" y="2122"/>
                </a:cubicBezTo>
                <a:cubicBezTo>
                  <a:pt x="27" y="1681"/>
                  <a:pt x="23" y="1402"/>
                  <a:pt x="42" y="1165"/>
                </a:cubicBezTo>
                <a:cubicBezTo>
                  <a:pt x="62" y="928"/>
                  <a:pt x="68" y="879"/>
                  <a:pt x="151" y="743"/>
                </a:cubicBezTo>
                <a:close/>
              </a:path>
            </a:pathLst>
          </a:custGeom>
          <a:gradFill rotWithShape="0">
            <a:gsLst>
              <a:gs pos="10000">
                <a:schemeClr val="accent1">
                  <a:alpha val="100000"/>
                </a:schemeClr>
              </a:gs>
              <a:gs pos="100000">
                <a:schemeClr val="accent1">
                  <a:lumMod val="60000"/>
                  <a:lumOff val="40000"/>
                  <a:alpha val="100000"/>
                </a:schemeClr>
              </a:gs>
            </a:gsLst>
            <a:lin ang="13500000" scaled="0"/>
          </a:gradFill>
          <a:ln w="15875">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lumMod val="50000"/>
                  <a:lumOff val="50000"/>
                  <a:alpha val="10000"/>
                </a:schemeClr>
              </a:solidFill>
              <a:latin typeface="汉仪粗圆简" panose="02010609000101010101" charset="-122"/>
              <a:ea typeface="汉仪粗圆简" panose="02010609000101010101" charset="-122"/>
              <a:sym typeface="汉仪粗圆简" panose="02010609000101010101" charset="-122"/>
            </a:endParaRPr>
          </a:p>
        </p:txBody>
      </p:sp>
      <p:sp>
        <p:nvSpPr>
          <p:cNvPr id="25" name="任意多边形: 形状 16"/>
          <p:cNvSpPr/>
          <p:nvPr>
            <p:custDataLst>
              <p:tags r:id="rId17"/>
            </p:custDataLst>
          </p:nvPr>
        </p:nvSpPr>
        <p:spPr>
          <a:xfrm rot="5400000">
            <a:off x="7760335" y="2961005"/>
            <a:ext cx="4120515" cy="3163570"/>
          </a:xfrm>
          <a:custGeom>
            <a:avLst/>
            <a:gdLst>
              <a:gd name="connsiteX0" fmla="*/ 148 w 5271"/>
              <a:gd name="connsiteY0" fmla="*/ 744 h 5012"/>
              <a:gd name="connsiteX1" fmla="*/ 536 w 5271"/>
              <a:gd name="connsiteY1" fmla="*/ 352 h 5012"/>
              <a:gd name="connsiteX2" fmla="*/ 1094 w 5271"/>
              <a:gd name="connsiteY2" fmla="*/ 155 h 5012"/>
              <a:gd name="connsiteX3" fmla="*/ 1629 w 5271"/>
              <a:gd name="connsiteY3" fmla="*/ 225 h 5012"/>
              <a:gd name="connsiteX4" fmla="*/ 2296 w 5271"/>
              <a:gd name="connsiteY4" fmla="*/ 296 h 5012"/>
              <a:gd name="connsiteX5" fmla="*/ 3087 w 5271"/>
              <a:gd name="connsiteY5" fmla="*/ 57 h 5012"/>
              <a:gd name="connsiteX6" fmla="*/ 3754 w 5271"/>
              <a:gd name="connsiteY6" fmla="*/ 29 h 5012"/>
              <a:gd name="connsiteX7" fmla="*/ 4746 w 5271"/>
              <a:gd name="connsiteY7" fmla="*/ 366 h 5012"/>
              <a:gd name="connsiteX8" fmla="*/ 5095 w 5271"/>
              <a:gd name="connsiteY8" fmla="*/ 772 h 5012"/>
              <a:gd name="connsiteX9" fmla="*/ 5250 w 5271"/>
              <a:gd name="connsiteY9" fmla="*/ 1920 h 5012"/>
              <a:gd name="connsiteX10" fmla="*/ 5188 w 5271"/>
              <a:gd name="connsiteY10" fmla="*/ 3992 h 5012"/>
              <a:gd name="connsiteX11" fmla="*/ 4909 w 5271"/>
              <a:gd name="connsiteY11" fmla="*/ 4608 h 5012"/>
              <a:gd name="connsiteX12" fmla="*/ 3738 w 5271"/>
              <a:gd name="connsiteY12" fmla="*/ 4734 h 5012"/>
              <a:gd name="connsiteX13" fmla="*/ 2590 w 5271"/>
              <a:gd name="connsiteY13" fmla="*/ 4776 h 5012"/>
              <a:gd name="connsiteX14" fmla="*/ 1674 w 5271"/>
              <a:gd name="connsiteY14" fmla="*/ 5011 h 5012"/>
              <a:gd name="connsiteX15" fmla="*/ 489 w 5271"/>
              <a:gd name="connsiteY15" fmla="*/ 4776 h 5012"/>
              <a:gd name="connsiteX16" fmla="*/ 86 w 5271"/>
              <a:gd name="connsiteY16" fmla="*/ 4384 h 5012"/>
              <a:gd name="connsiteX17" fmla="*/ 1 w 5271"/>
              <a:gd name="connsiteY17" fmla="*/ 3558 h 5012"/>
              <a:gd name="connsiteX18" fmla="*/ 16 w 5271"/>
              <a:gd name="connsiteY18" fmla="*/ 2116 h 5012"/>
              <a:gd name="connsiteX19" fmla="*/ 39 w 5271"/>
              <a:gd name="connsiteY19" fmla="*/ 1164 h 5012"/>
              <a:gd name="connsiteX20" fmla="*/ 148 w 5271"/>
              <a:gd name="connsiteY20" fmla="*/ 744 h 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71" h="5012" extrusionOk="0">
                <a:moveTo>
                  <a:pt x="148" y="744"/>
                </a:moveTo>
                <a:cubicBezTo>
                  <a:pt x="197" y="571"/>
                  <a:pt x="332" y="480"/>
                  <a:pt x="536" y="352"/>
                </a:cubicBezTo>
                <a:cubicBezTo>
                  <a:pt x="698" y="255"/>
                  <a:pt x="879" y="178"/>
                  <a:pt x="1094" y="155"/>
                </a:cubicBezTo>
                <a:cubicBezTo>
                  <a:pt x="1325" y="83"/>
                  <a:pt x="1386" y="236"/>
                  <a:pt x="1629" y="225"/>
                </a:cubicBezTo>
                <a:cubicBezTo>
                  <a:pt x="1830" y="346"/>
                  <a:pt x="2036" y="224"/>
                  <a:pt x="2296" y="296"/>
                </a:cubicBezTo>
                <a:cubicBezTo>
                  <a:pt x="2545" y="225"/>
                  <a:pt x="2817" y="70"/>
                  <a:pt x="3087" y="57"/>
                </a:cubicBezTo>
                <a:cubicBezTo>
                  <a:pt x="3351" y="-51"/>
                  <a:pt x="3447" y="26"/>
                  <a:pt x="3754" y="29"/>
                </a:cubicBezTo>
                <a:cubicBezTo>
                  <a:pt x="4082" y="98"/>
                  <a:pt x="4513" y="270"/>
                  <a:pt x="4746" y="366"/>
                </a:cubicBezTo>
                <a:cubicBezTo>
                  <a:pt x="4969" y="488"/>
                  <a:pt x="5012" y="522"/>
                  <a:pt x="5095" y="772"/>
                </a:cubicBezTo>
                <a:cubicBezTo>
                  <a:pt x="5141" y="1027"/>
                  <a:pt x="5240" y="1355"/>
                  <a:pt x="5250" y="1920"/>
                </a:cubicBezTo>
                <a:cubicBezTo>
                  <a:pt x="5275" y="2507"/>
                  <a:pt x="5299" y="3447"/>
                  <a:pt x="5188" y="3992"/>
                </a:cubicBezTo>
                <a:cubicBezTo>
                  <a:pt x="5136" y="4434"/>
                  <a:pt x="5147" y="4483"/>
                  <a:pt x="4909" y="4608"/>
                </a:cubicBezTo>
                <a:cubicBezTo>
                  <a:pt x="4694" y="4671"/>
                  <a:pt x="4050" y="4654"/>
                  <a:pt x="3738" y="4734"/>
                </a:cubicBezTo>
                <a:cubicBezTo>
                  <a:pt x="3324" y="4637"/>
                  <a:pt x="2909" y="4669"/>
                  <a:pt x="2590" y="4776"/>
                </a:cubicBezTo>
                <a:cubicBezTo>
                  <a:pt x="2214" y="4759"/>
                  <a:pt x="2101" y="5028"/>
                  <a:pt x="1674" y="5011"/>
                </a:cubicBezTo>
                <a:cubicBezTo>
                  <a:pt x="1267" y="4948"/>
                  <a:pt x="794" y="4868"/>
                  <a:pt x="489" y="4776"/>
                </a:cubicBezTo>
                <a:cubicBezTo>
                  <a:pt x="239" y="4668"/>
                  <a:pt x="155" y="4588"/>
                  <a:pt x="86" y="4384"/>
                </a:cubicBezTo>
                <a:cubicBezTo>
                  <a:pt x="22" y="4125"/>
                  <a:pt x="-7" y="3953"/>
                  <a:pt x="1" y="3558"/>
                </a:cubicBezTo>
                <a:cubicBezTo>
                  <a:pt x="34" y="3163"/>
                  <a:pt x="12" y="2608"/>
                  <a:pt x="16" y="2116"/>
                </a:cubicBezTo>
                <a:cubicBezTo>
                  <a:pt x="29" y="1674"/>
                  <a:pt x="19" y="1341"/>
                  <a:pt x="39" y="1164"/>
                </a:cubicBezTo>
                <a:cubicBezTo>
                  <a:pt x="60" y="928"/>
                  <a:pt x="62" y="886"/>
                  <a:pt x="148" y="744"/>
                </a:cubicBezTo>
                <a:close/>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26" name="矩形 25"/>
          <p:cNvSpPr/>
          <p:nvPr>
            <p:custDataLst>
              <p:tags r:id="rId18"/>
            </p:custDataLst>
          </p:nvPr>
        </p:nvSpPr>
        <p:spPr>
          <a:xfrm>
            <a:off x="8538845" y="3839845"/>
            <a:ext cx="2634615" cy="176530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a:solidFill>
                  <a:srgbClr val="FFFFFF"/>
                </a:solidFill>
                <a:latin typeface="+mn-ea"/>
                <a:cs typeface="+mn-ea"/>
              </a:rPr>
              <a:t>检查收纳环境是否潮湿、高温，调整衣柜位置或使用除湿剂；更换不合适的衣架，避免衣物变形；定期检查衣物状态，及时修复轻微破损，以应对衣物在存放过程中出现的损坏问题。</a:t>
            </a:r>
            <a:endParaRPr lang="zh-CN" altLang="en-US" sz="1600">
              <a:solidFill>
                <a:srgbClr val="FFFFFF"/>
              </a:solidFill>
              <a:latin typeface="+mn-ea"/>
              <a:cs typeface="+mn-ea"/>
            </a:endParaRPr>
          </a:p>
        </p:txBody>
      </p:sp>
      <p:sp>
        <p:nvSpPr>
          <p:cNvPr id="27" name="矩形 26"/>
          <p:cNvSpPr/>
          <p:nvPr>
            <p:custDataLst>
              <p:tags r:id="rId19"/>
            </p:custDataLst>
          </p:nvPr>
        </p:nvSpPr>
        <p:spPr>
          <a:xfrm>
            <a:off x="8405495" y="3094990"/>
            <a:ext cx="2634615" cy="656590"/>
          </a:xfrm>
          <a:prstGeom prst="rect">
            <a:avLst/>
          </a:prstGeom>
          <a:noFill/>
        </p:spPr>
        <p:txBody>
          <a:bodyPr wrap="square" lIns="0" tIns="0" rIns="0" bIns="0" rtlCol="0" anchor="b" anchorCtr="0">
            <a:noAutofit/>
          </a:bodyPr>
          <a:lstStyle/>
          <a:p>
            <a:pPr algn="ctr">
              <a:spcBef>
                <a:spcPct val="0"/>
              </a:spcBef>
              <a:spcAft>
                <a:spcPct val="0"/>
              </a:spcAft>
            </a:pPr>
            <a:r>
              <a:rPr lang="en-US" altLang="en-US" sz="1600" b="1">
                <a:solidFill>
                  <a:srgbClr val="FFFFFF"/>
                </a:solidFill>
                <a:latin typeface="+mn-ea"/>
                <a:cs typeface="+mn-ea"/>
              </a:rPr>
              <a:t>3. </a:t>
            </a:r>
            <a:r>
              <a:rPr lang="zh-CN" altLang="en-US" sz="1600" b="1">
                <a:solidFill>
                  <a:srgbClr val="FFFFFF"/>
                </a:solidFill>
                <a:latin typeface="+mn-ea"/>
                <a:cs typeface="+mn-ea"/>
              </a:rPr>
              <a:t>应对衣物在存放过程中</a:t>
            </a:r>
            <a:r>
              <a:rPr lang="en-US" altLang="zh-CN" sz="1600" b="1">
                <a:solidFill>
                  <a:srgbClr val="FFFFFF"/>
                </a:solidFill>
                <a:latin typeface="+mn-ea"/>
                <a:cs typeface="+mn-ea"/>
              </a:rPr>
              <a:t>   </a:t>
            </a:r>
            <a:r>
              <a:rPr lang="zh-CN" altLang="en-US" sz="1600" b="1">
                <a:solidFill>
                  <a:srgbClr val="FFFFFF"/>
                </a:solidFill>
                <a:latin typeface="+mn-ea"/>
                <a:cs typeface="+mn-ea"/>
              </a:rPr>
              <a:t>出现的损坏问题</a:t>
            </a:r>
            <a:endParaRPr lang="zh-CN" altLang="en-US" sz="1600" b="1">
              <a:solidFill>
                <a:srgbClr val="FFFFFF"/>
              </a:solidFill>
              <a:latin typeface="+mn-ea"/>
              <a:cs typeface="+mn-ea"/>
            </a:endParaRPr>
          </a:p>
        </p:txBody>
      </p:sp>
      <p:sp>
        <p:nvSpPr>
          <p:cNvPr id="48" name="任意多边形: 形状 85"/>
          <p:cNvSpPr/>
          <p:nvPr>
            <p:custDataLst>
              <p:tags r:id="rId20"/>
            </p:custDataLst>
          </p:nvPr>
        </p:nvSpPr>
        <p:spPr>
          <a:xfrm>
            <a:off x="8783698" y="1078471"/>
            <a:ext cx="2012099" cy="1951509"/>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1">
              <a:lumMod val="60000"/>
              <a:lumOff val="40000"/>
            </a:schemeClr>
          </a:solidFill>
          <a:ln w="22225" cap="flat">
            <a:solidFill>
              <a:schemeClr val="accent1"/>
            </a:solidFill>
            <a:prstDash val="solid"/>
            <a:miter/>
          </a:ln>
        </p:spPr>
        <p:txBody>
          <a:bodyPr rtlCol="0" anchor="ctr"/>
          <a:lstStyle/>
          <a:p>
            <a:endParaRPr lang="zh-CN" altLang="en-US" dirty="0">
              <a:solidFill>
                <a:schemeClr val="tx1"/>
              </a:solidFill>
              <a:latin typeface="仓耳小丸子" panose="02020400000000000000" pitchFamily="18" charset="-122"/>
              <a:ea typeface="仓耳小丸子" panose="02020400000000000000" pitchFamily="18" charset="-122"/>
              <a:cs typeface="汉仪粗圆简" panose="02010609000101010101" charset="-122"/>
              <a:sym typeface="汉仪粗圆简" panose="02010609000101010101" charset="-122"/>
            </a:endParaRPr>
          </a:p>
        </p:txBody>
      </p:sp>
      <p:pic>
        <p:nvPicPr>
          <p:cNvPr id="51" name="图片 50" descr="/data/temp/5fccba32-5f64-419a-9af0-65bf33e2d517/36a4939f-a145-11f0-981f-a6b003ba3062.jpeg36a4939f-a145-11f0-981f-a6b003ba3062"/>
          <p:cNvPicPr>
            <a:picLocks noChangeAspect="1"/>
          </p:cNvPicPr>
          <p:nvPr>
            <p:custDataLst>
              <p:tags r:id="rId21"/>
            </p:custDataLst>
          </p:nvPr>
        </p:nvPicPr>
        <p:blipFill>
          <a:blip r:embed="rId22"/>
          <a:srcRect l="9257" r="9257"/>
          <a:stretch>
            <a:fillRect/>
          </a:stretch>
        </p:blipFill>
        <p:spPr>
          <a:xfrm>
            <a:off x="8699756" y="1137168"/>
            <a:ext cx="1976754" cy="1941410"/>
          </a:xfrm>
          <a:custGeom>
            <a:avLst/>
            <a:gdLst/>
            <a:ahLst/>
            <a:cxnLst>
              <a:cxn ang="3">
                <a:pos x="hc" y="t"/>
              </a:cxn>
              <a:cxn ang="cd2">
                <a:pos x="l" y="vc"/>
              </a:cxn>
              <a:cxn ang="cd4">
                <a:pos x="hc" y="b"/>
              </a:cxn>
              <a:cxn ang="0">
                <a:pos x="r" y="vc"/>
              </a:cxn>
            </a:cxnLst>
            <a:rect l="l" t="t" r="r" b="b"/>
            <a:pathLst>
              <a:path w="3132" h="3076">
                <a:moveTo>
                  <a:pt x="1501" y="0"/>
                </a:moveTo>
                <a:cubicBezTo>
                  <a:pt x="1886" y="-3"/>
                  <a:pt x="2305" y="139"/>
                  <a:pt x="2578" y="377"/>
                </a:cubicBezTo>
                <a:cubicBezTo>
                  <a:pt x="2770" y="545"/>
                  <a:pt x="2897" y="749"/>
                  <a:pt x="2966" y="995"/>
                </a:cubicBezTo>
                <a:cubicBezTo>
                  <a:pt x="3002" y="1124"/>
                  <a:pt x="3027" y="1256"/>
                  <a:pt x="3063" y="1384"/>
                </a:cubicBezTo>
                <a:cubicBezTo>
                  <a:pt x="3089" y="1484"/>
                  <a:pt x="3121" y="1583"/>
                  <a:pt x="3129" y="1687"/>
                </a:cubicBezTo>
                <a:cubicBezTo>
                  <a:pt x="3169" y="2193"/>
                  <a:pt x="2772" y="2669"/>
                  <a:pt x="2355" y="2902"/>
                </a:cubicBezTo>
                <a:cubicBezTo>
                  <a:pt x="2155" y="3014"/>
                  <a:pt x="1929" y="3080"/>
                  <a:pt x="1700" y="3076"/>
                </a:cubicBezTo>
                <a:cubicBezTo>
                  <a:pt x="1464" y="3071"/>
                  <a:pt x="1239" y="2966"/>
                  <a:pt x="1030" y="2866"/>
                </a:cubicBezTo>
                <a:cubicBezTo>
                  <a:pt x="948" y="2846"/>
                  <a:pt x="866" y="2823"/>
                  <a:pt x="791" y="2796"/>
                </a:cubicBezTo>
                <a:cubicBezTo>
                  <a:pt x="550" y="2709"/>
                  <a:pt x="334" y="2503"/>
                  <a:pt x="193" y="2291"/>
                </a:cubicBezTo>
                <a:cubicBezTo>
                  <a:pt x="-69" y="1895"/>
                  <a:pt x="-49" y="1381"/>
                  <a:pt x="161" y="966"/>
                </a:cubicBezTo>
                <a:cubicBezTo>
                  <a:pt x="171" y="947"/>
                  <a:pt x="181" y="928"/>
                  <a:pt x="191" y="908"/>
                </a:cubicBezTo>
                <a:cubicBezTo>
                  <a:pt x="198" y="892"/>
                  <a:pt x="204" y="875"/>
                  <a:pt x="212" y="860"/>
                </a:cubicBezTo>
                <a:cubicBezTo>
                  <a:pt x="254" y="783"/>
                  <a:pt x="303" y="711"/>
                  <a:pt x="359" y="643"/>
                </a:cubicBezTo>
                <a:cubicBezTo>
                  <a:pt x="567" y="358"/>
                  <a:pt x="846" y="123"/>
                  <a:pt x="1189" y="37"/>
                </a:cubicBezTo>
                <a:cubicBezTo>
                  <a:pt x="1288" y="13"/>
                  <a:pt x="1393" y="1"/>
                  <a:pt x="1501" y="0"/>
                </a:cubicBezTo>
                <a:close/>
              </a:path>
            </a:pathLst>
          </a:custGeom>
          <a:solidFill>
            <a:schemeClr val="accent1"/>
          </a:solidFill>
          <a:ln w="34925">
            <a:solidFill>
              <a:schemeClr val="accent1">
                <a:lumMod val="60000"/>
                <a:lumOff val="40000"/>
              </a:schemeClr>
            </a:solidFill>
          </a:ln>
        </p:spPr>
      </p:pic>
      <p:sp>
        <p:nvSpPr>
          <p:cNvPr id="439" name="图形 10"/>
          <p:cNvSpPr/>
          <p:nvPr>
            <p:custDataLst>
              <p:tags r:id="rId23"/>
            </p:custDataLst>
          </p:nvPr>
        </p:nvSpPr>
        <p:spPr>
          <a:xfrm rot="11072893" flipH="1" flipV="1">
            <a:off x="3439771" y="1398463"/>
            <a:ext cx="343975" cy="417820"/>
          </a:xfrm>
          <a:custGeom>
            <a:avLst/>
            <a:gdLst>
              <a:gd name="connsiteX0" fmla="*/ 16923 w 346012"/>
              <a:gd name="connsiteY0" fmla="*/ 420394 h 420441"/>
              <a:gd name="connsiteX1" fmla="*/ 113651 w 346012"/>
              <a:gd name="connsiteY1" fmla="*/ 100301 h 420441"/>
              <a:gd name="connsiteX2" fmla="*/ 314447 w 346012"/>
              <a:gd name="connsiteY2" fmla="*/ 140978 h 420441"/>
              <a:gd name="connsiteX3" fmla="*/ 16923 w 346012"/>
              <a:gd name="connsiteY3" fmla="*/ 420394 h 420441"/>
            </a:gdLst>
            <a:ahLst/>
            <a:cxnLst>
              <a:cxn ang="0">
                <a:pos x="connsiteX0" y="connsiteY0"/>
              </a:cxn>
              <a:cxn ang="0">
                <a:pos x="connsiteX1" y="connsiteY1"/>
              </a:cxn>
              <a:cxn ang="0">
                <a:pos x="connsiteX2" y="connsiteY2"/>
              </a:cxn>
              <a:cxn ang="0">
                <a:pos x="connsiteX3" y="connsiteY3"/>
              </a:cxn>
            </a:cxnLst>
            <a:rect l="l" t="t" r="r" b="b"/>
            <a:pathLst>
              <a:path w="346012" h="420441">
                <a:moveTo>
                  <a:pt x="16923" y="420394"/>
                </a:moveTo>
                <a:cubicBezTo>
                  <a:pt x="-38623" y="415283"/>
                  <a:pt x="55444" y="195499"/>
                  <a:pt x="113651" y="100301"/>
                </a:cubicBezTo>
                <a:cubicBezTo>
                  <a:pt x="236342" y="-100742"/>
                  <a:pt x="420220" y="47059"/>
                  <a:pt x="314447" y="140978"/>
                </a:cubicBezTo>
                <a:cubicBezTo>
                  <a:pt x="83856" y="345961"/>
                  <a:pt x="42568" y="422630"/>
                  <a:pt x="16923" y="420394"/>
                </a:cubicBezTo>
                <a:close/>
              </a:path>
            </a:pathLst>
          </a:custGeom>
          <a:solidFill>
            <a:schemeClr val="accent1"/>
          </a:solidFill>
          <a:ln w="19050" cap="flat">
            <a:solidFill>
              <a:schemeClr val="accent1">
                <a:lumMod val="75000"/>
                <a:alpha val="7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40" name="图形 8"/>
          <p:cNvSpPr/>
          <p:nvPr>
            <p:custDataLst>
              <p:tags r:id="rId24"/>
            </p:custDataLst>
          </p:nvPr>
        </p:nvSpPr>
        <p:spPr>
          <a:xfrm rot="2248818" flipV="1">
            <a:off x="3542648" y="1854783"/>
            <a:ext cx="138221" cy="160943"/>
          </a:xfrm>
          <a:custGeom>
            <a:avLst/>
            <a:gdLst>
              <a:gd name="connsiteX0" fmla="*/ 6580 w 139219"/>
              <a:gd name="connsiteY0" fmla="*/ 7165 h 161711"/>
              <a:gd name="connsiteX1" fmla="*/ 126181 w 139219"/>
              <a:gd name="connsiteY1" fmla="*/ 155956 h 161711"/>
              <a:gd name="connsiteX2" fmla="*/ 6580 w 139219"/>
              <a:gd name="connsiteY2" fmla="*/ 7165 h 161711"/>
            </a:gdLst>
            <a:ahLst/>
            <a:cxnLst>
              <a:cxn ang="0">
                <a:pos x="connsiteX0" y="connsiteY0"/>
              </a:cxn>
              <a:cxn ang="0">
                <a:pos x="connsiteX1" y="connsiteY1"/>
              </a:cxn>
              <a:cxn ang="0">
                <a:pos x="connsiteX2" y="connsiteY2"/>
              </a:cxn>
            </a:cxnLst>
            <a:rect l="l" t="t" r="r" b="b"/>
            <a:pathLst>
              <a:path w="139219" h="161711">
                <a:moveTo>
                  <a:pt x="6580" y="7165"/>
                </a:moveTo>
                <a:cubicBezTo>
                  <a:pt x="-22802" y="48006"/>
                  <a:pt x="51419" y="192075"/>
                  <a:pt x="126181" y="155956"/>
                </a:cubicBezTo>
                <a:cubicBezTo>
                  <a:pt x="183007" y="128609"/>
                  <a:pt x="37539" y="-35970"/>
                  <a:pt x="6580" y="7165"/>
                </a:cubicBezTo>
                <a:close/>
              </a:path>
            </a:pathLst>
          </a:custGeom>
          <a:solidFill>
            <a:schemeClr val="accent1">
              <a:lumMod val="60000"/>
              <a:lumOff val="40000"/>
            </a:schemeClr>
          </a:solidFill>
          <a:ln w="1587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41" name="图形 5"/>
          <p:cNvSpPr/>
          <p:nvPr>
            <p:custDataLst>
              <p:tags r:id="rId25"/>
            </p:custDataLst>
          </p:nvPr>
        </p:nvSpPr>
        <p:spPr>
          <a:xfrm rot="2212530">
            <a:off x="3341312" y="1452742"/>
            <a:ext cx="104139" cy="138852"/>
          </a:xfrm>
          <a:custGeom>
            <a:avLst/>
            <a:gdLst>
              <a:gd name="connsiteX0" fmla="*/ 19834 w 104652"/>
              <a:gd name="connsiteY0" fmla="*/ 1108 h 139851"/>
              <a:gd name="connsiteX1" fmla="*/ 78770 w 104652"/>
              <a:gd name="connsiteY1" fmla="*/ 139833 h 139851"/>
              <a:gd name="connsiteX2" fmla="*/ 19834 w 104652"/>
              <a:gd name="connsiteY2" fmla="*/ 1108 h 139851"/>
            </a:gdLst>
            <a:ahLst/>
            <a:cxnLst>
              <a:cxn ang="0">
                <a:pos x="connsiteX0" y="connsiteY0"/>
              </a:cxn>
              <a:cxn ang="0">
                <a:pos x="connsiteX1" y="connsiteY1"/>
              </a:cxn>
              <a:cxn ang="0">
                <a:pos x="connsiteX2" y="connsiteY2"/>
              </a:cxn>
            </a:cxnLst>
            <a:rect l="l" t="t" r="r" b="b"/>
            <a:pathLst>
              <a:path w="104652" h="139851">
                <a:moveTo>
                  <a:pt x="19834" y="1108"/>
                </a:moveTo>
                <a:cubicBezTo>
                  <a:pt x="-27315" y="13586"/>
                  <a:pt x="16534" y="141660"/>
                  <a:pt x="78770" y="139833"/>
                </a:cubicBezTo>
                <a:cubicBezTo>
                  <a:pt x="141006" y="138005"/>
                  <a:pt x="78875" y="-14399"/>
                  <a:pt x="19834" y="1108"/>
                </a:cubicBezTo>
                <a:close/>
              </a:path>
            </a:pathLst>
          </a:custGeom>
          <a:solidFill>
            <a:schemeClr val="accent1">
              <a:lumMod val="60000"/>
              <a:lumOff val="40000"/>
            </a:schemeClr>
          </a:solidFill>
          <a:ln w="15883"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8" name="图形 10"/>
          <p:cNvSpPr/>
          <p:nvPr>
            <p:custDataLst>
              <p:tags r:id="rId26"/>
            </p:custDataLst>
          </p:nvPr>
        </p:nvSpPr>
        <p:spPr>
          <a:xfrm rot="12392893" flipH="1" flipV="1">
            <a:off x="7258215" y="1768947"/>
            <a:ext cx="343913" cy="417890"/>
          </a:xfrm>
          <a:custGeom>
            <a:avLst/>
            <a:gdLst>
              <a:gd name="connsiteX0" fmla="*/ 16923 w 346012"/>
              <a:gd name="connsiteY0" fmla="*/ 420394 h 420441"/>
              <a:gd name="connsiteX1" fmla="*/ 113651 w 346012"/>
              <a:gd name="connsiteY1" fmla="*/ 100301 h 420441"/>
              <a:gd name="connsiteX2" fmla="*/ 314447 w 346012"/>
              <a:gd name="connsiteY2" fmla="*/ 140978 h 420441"/>
              <a:gd name="connsiteX3" fmla="*/ 16923 w 346012"/>
              <a:gd name="connsiteY3" fmla="*/ 420394 h 420441"/>
            </a:gdLst>
            <a:ahLst/>
            <a:cxnLst>
              <a:cxn ang="0">
                <a:pos x="connsiteX0" y="connsiteY0"/>
              </a:cxn>
              <a:cxn ang="0">
                <a:pos x="connsiteX1" y="connsiteY1"/>
              </a:cxn>
              <a:cxn ang="0">
                <a:pos x="connsiteX2" y="connsiteY2"/>
              </a:cxn>
              <a:cxn ang="0">
                <a:pos x="connsiteX3" y="connsiteY3"/>
              </a:cxn>
            </a:cxnLst>
            <a:rect l="l" t="t" r="r" b="b"/>
            <a:pathLst>
              <a:path w="346012" h="420441">
                <a:moveTo>
                  <a:pt x="16923" y="420394"/>
                </a:moveTo>
                <a:cubicBezTo>
                  <a:pt x="-38623" y="415283"/>
                  <a:pt x="55444" y="195499"/>
                  <a:pt x="113651" y="100301"/>
                </a:cubicBezTo>
                <a:cubicBezTo>
                  <a:pt x="236342" y="-100742"/>
                  <a:pt x="420220" y="47059"/>
                  <a:pt x="314447" y="140978"/>
                </a:cubicBezTo>
                <a:cubicBezTo>
                  <a:pt x="83856" y="345961"/>
                  <a:pt x="42568" y="422630"/>
                  <a:pt x="16923" y="420394"/>
                </a:cubicBezTo>
                <a:close/>
              </a:path>
            </a:pathLst>
          </a:custGeom>
          <a:solidFill>
            <a:schemeClr val="accent2"/>
          </a:solidFill>
          <a:ln w="19050" cap="flat">
            <a:solidFill>
              <a:schemeClr val="accent2">
                <a:lumMod val="75000"/>
                <a:alpha val="7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9" name="图形 5"/>
          <p:cNvSpPr/>
          <p:nvPr>
            <p:custDataLst>
              <p:tags r:id="rId27"/>
            </p:custDataLst>
          </p:nvPr>
        </p:nvSpPr>
        <p:spPr>
          <a:xfrm rot="3832529">
            <a:off x="7198256" y="1698258"/>
            <a:ext cx="104017" cy="139003"/>
          </a:xfrm>
          <a:custGeom>
            <a:avLst/>
            <a:gdLst>
              <a:gd name="connsiteX0" fmla="*/ 19834 w 104652"/>
              <a:gd name="connsiteY0" fmla="*/ 1108 h 139851"/>
              <a:gd name="connsiteX1" fmla="*/ 78770 w 104652"/>
              <a:gd name="connsiteY1" fmla="*/ 139833 h 139851"/>
              <a:gd name="connsiteX2" fmla="*/ 19834 w 104652"/>
              <a:gd name="connsiteY2" fmla="*/ 1108 h 139851"/>
            </a:gdLst>
            <a:ahLst/>
            <a:cxnLst>
              <a:cxn ang="0">
                <a:pos x="connsiteX0" y="connsiteY0"/>
              </a:cxn>
              <a:cxn ang="0">
                <a:pos x="connsiteX1" y="connsiteY1"/>
              </a:cxn>
              <a:cxn ang="0">
                <a:pos x="connsiteX2" y="connsiteY2"/>
              </a:cxn>
            </a:cxnLst>
            <a:rect l="l" t="t" r="r" b="b"/>
            <a:pathLst>
              <a:path w="104652" h="139851">
                <a:moveTo>
                  <a:pt x="19834" y="1108"/>
                </a:moveTo>
                <a:cubicBezTo>
                  <a:pt x="-27315" y="13586"/>
                  <a:pt x="16534" y="141660"/>
                  <a:pt x="78770" y="139833"/>
                </a:cubicBezTo>
                <a:cubicBezTo>
                  <a:pt x="141006" y="138005"/>
                  <a:pt x="78875" y="-14399"/>
                  <a:pt x="19834" y="1108"/>
                </a:cubicBezTo>
                <a:close/>
              </a:path>
            </a:pathLst>
          </a:custGeom>
          <a:solidFill>
            <a:schemeClr val="accent2">
              <a:lumMod val="60000"/>
              <a:lumOff val="40000"/>
            </a:schemeClr>
          </a:solidFill>
          <a:ln w="15883" cap="flat">
            <a:solidFill>
              <a:schemeClr val="accent2"/>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0" name="图形 5"/>
          <p:cNvSpPr/>
          <p:nvPr>
            <p:custDataLst>
              <p:tags r:id="rId28"/>
            </p:custDataLst>
          </p:nvPr>
        </p:nvSpPr>
        <p:spPr>
          <a:xfrm rot="8752530">
            <a:off x="4762500" y="2204085"/>
            <a:ext cx="104140" cy="172085"/>
          </a:xfrm>
          <a:custGeom>
            <a:avLst/>
            <a:gdLst>
              <a:gd name="connsiteX0" fmla="*/ 19834 w 104652"/>
              <a:gd name="connsiteY0" fmla="*/ 1108 h 139851"/>
              <a:gd name="connsiteX1" fmla="*/ 78770 w 104652"/>
              <a:gd name="connsiteY1" fmla="*/ 139833 h 139851"/>
              <a:gd name="connsiteX2" fmla="*/ 19834 w 104652"/>
              <a:gd name="connsiteY2" fmla="*/ 1108 h 139851"/>
            </a:gdLst>
            <a:ahLst/>
            <a:cxnLst>
              <a:cxn ang="0">
                <a:pos x="connsiteX0" y="connsiteY0"/>
              </a:cxn>
              <a:cxn ang="0">
                <a:pos x="connsiteX1" y="connsiteY1"/>
              </a:cxn>
              <a:cxn ang="0">
                <a:pos x="connsiteX2" y="connsiteY2"/>
              </a:cxn>
            </a:cxnLst>
            <a:rect l="l" t="t" r="r" b="b"/>
            <a:pathLst>
              <a:path w="104652" h="139851">
                <a:moveTo>
                  <a:pt x="19834" y="1108"/>
                </a:moveTo>
                <a:cubicBezTo>
                  <a:pt x="-27315" y="13586"/>
                  <a:pt x="16534" y="141660"/>
                  <a:pt x="78770" y="139833"/>
                </a:cubicBezTo>
                <a:cubicBezTo>
                  <a:pt x="141006" y="138005"/>
                  <a:pt x="78875" y="-14399"/>
                  <a:pt x="19834" y="1108"/>
                </a:cubicBezTo>
                <a:close/>
              </a:path>
            </a:pathLst>
          </a:custGeom>
          <a:solidFill>
            <a:schemeClr val="accent2">
              <a:lumMod val="60000"/>
              <a:lumOff val="40000"/>
            </a:schemeClr>
          </a:solidFill>
          <a:ln w="15883" cap="flat">
            <a:solidFill>
              <a:schemeClr val="accent2"/>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2" name="图形 10"/>
          <p:cNvSpPr/>
          <p:nvPr>
            <p:custDataLst>
              <p:tags r:id="rId29"/>
            </p:custDataLst>
          </p:nvPr>
        </p:nvSpPr>
        <p:spPr>
          <a:xfrm rot="8072893" flipH="1" flipV="1">
            <a:off x="8519879" y="1154840"/>
            <a:ext cx="343975" cy="417820"/>
          </a:xfrm>
          <a:custGeom>
            <a:avLst/>
            <a:gdLst>
              <a:gd name="connsiteX0" fmla="*/ 16923 w 346012"/>
              <a:gd name="connsiteY0" fmla="*/ 420394 h 420441"/>
              <a:gd name="connsiteX1" fmla="*/ 113651 w 346012"/>
              <a:gd name="connsiteY1" fmla="*/ 100301 h 420441"/>
              <a:gd name="connsiteX2" fmla="*/ 314447 w 346012"/>
              <a:gd name="connsiteY2" fmla="*/ 140978 h 420441"/>
              <a:gd name="connsiteX3" fmla="*/ 16923 w 346012"/>
              <a:gd name="connsiteY3" fmla="*/ 420394 h 420441"/>
            </a:gdLst>
            <a:ahLst/>
            <a:cxnLst>
              <a:cxn ang="0">
                <a:pos x="connsiteX0" y="connsiteY0"/>
              </a:cxn>
              <a:cxn ang="0">
                <a:pos x="connsiteX1" y="connsiteY1"/>
              </a:cxn>
              <a:cxn ang="0">
                <a:pos x="connsiteX2" y="connsiteY2"/>
              </a:cxn>
              <a:cxn ang="0">
                <a:pos x="connsiteX3" y="connsiteY3"/>
              </a:cxn>
            </a:cxnLst>
            <a:rect l="l" t="t" r="r" b="b"/>
            <a:pathLst>
              <a:path w="346012" h="420441">
                <a:moveTo>
                  <a:pt x="16923" y="420394"/>
                </a:moveTo>
                <a:cubicBezTo>
                  <a:pt x="-38623" y="415283"/>
                  <a:pt x="55444" y="195499"/>
                  <a:pt x="113651" y="100301"/>
                </a:cubicBezTo>
                <a:cubicBezTo>
                  <a:pt x="236342" y="-100742"/>
                  <a:pt x="420220" y="47059"/>
                  <a:pt x="314447" y="140978"/>
                </a:cubicBezTo>
                <a:cubicBezTo>
                  <a:pt x="83856" y="345961"/>
                  <a:pt x="42568" y="422630"/>
                  <a:pt x="16923" y="420394"/>
                </a:cubicBezTo>
                <a:close/>
              </a:path>
            </a:pathLst>
          </a:custGeom>
          <a:solidFill>
            <a:schemeClr val="accent1"/>
          </a:solidFill>
          <a:ln w="19050" cap="flat">
            <a:solidFill>
              <a:schemeClr val="accent1">
                <a:lumMod val="75000"/>
                <a:alpha val="7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3" name="图形 5"/>
          <p:cNvSpPr/>
          <p:nvPr>
            <p:custDataLst>
              <p:tags r:id="rId30"/>
            </p:custDataLst>
          </p:nvPr>
        </p:nvSpPr>
        <p:spPr>
          <a:xfrm rot="19852529">
            <a:off x="8561534" y="1625045"/>
            <a:ext cx="104139" cy="138852"/>
          </a:xfrm>
          <a:custGeom>
            <a:avLst/>
            <a:gdLst>
              <a:gd name="connsiteX0" fmla="*/ 19834 w 104652"/>
              <a:gd name="connsiteY0" fmla="*/ 1108 h 139851"/>
              <a:gd name="connsiteX1" fmla="*/ 78770 w 104652"/>
              <a:gd name="connsiteY1" fmla="*/ 139833 h 139851"/>
              <a:gd name="connsiteX2" fmla="*/ 19834 w 104652"/>
              <a:gd name="connsiteY2" fmla="*/ 1108 h 139851"/>
            </a:gdLst>
            <a:ahLst/>
            <a:cxnLst>
              <a:cxn ang="0">
                <a:pos x="connsiteX0" y="connsiteY0"/>
              </a:cxn>
              <a:cxn ang="0">
                <a:pos x="connsiteX1" y="connsiteY1"/>
              </a:cxn>
              <a:cxn ang="0">
                <a:pos x="connsiteX2" y="connsiteY2"/>
              </a:cxn>
            </a:cxnLst>
            <a:rect l="l" t="t" r="r" b="b"/>
            <a:pathLst>
              <a:path w="104652" h="139851">
                <a:moveTo>
                  <a:pt x="19834" y="1108"/>
                </a:moveTo>
                <a:cubicBezTo>
                  <a:pt x="-27315" y="13586"/>
                  <a:pt x="16534" y="141660"/>
                  <a:pt x="78770" y="139833"/>
                </a:cubicBezTo>
                <a:cubicBezTo>
                  <a:pt x="141006" y="138005"/>
                  <a:pt x="78875" y="-14399"/>
                  <a:pt x="19834" y="1108"/>
                </a:cubicBezTo>
                <a:close/>
              </a:path>
            </a:pathLst>
          </a:custGeom>
          <a:solidFill>
            <a:schemeClr val="accent1">
              <a:lumMod val="60000"/>
              <a:lumOff val="40000"/>
            </a:schemeClr>
          </a:solidFill>
          <a:ln w="15883"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4" name="图形 10"/>
          <p:cNvSpPr/>
          <p:nvPr>
            <p:custDataLst>
              <p:tags r:id="rId31"/>
            </p:custDataLst>
          </p:nvPr>
        </p:nvSpPr>
        <p:spPr>
          <a:xfrm rot="16947105" flipV="1">
            <a:off x="10869641" y="2142586"/>
            <a:ext cx="219008" cy="266344"/>
          </a:xfrm>
          <a:custGeom>
            <a:avLst/>
            <a:gdLst>
              <a:gd name="connsiteX0" fmla="*/ 16923 w 346012"/>
              <a:gd name="connsiteY0" fmla="*/ 420394 h 420441"/>
              <a:gd name="connsiteX1" fmla="*/ 113651 w 346012"/>
              <a:gd name="connsiteY1" fmla="*/ 100301 h 420441"/>
              <a:gd name="connsiteX2" fmla="*/ 314447 w 346012"/>
              <a:gd name="connsiteY2" fmla="*/ 140978 h 420441"/>
              <a:gd name="connsiteX3" fmla="*/ 16923 w 346012"/>
              <a:gd name="connsiteY3" fmla="*/ 420394 h 420441"/>
            </a:gdLst>
            <a:ahLst/>
            <a:cxnLst>
              <a:cxn ang="0">
                <a:pos x="connsiteX0" y="connsiteY0"/>
              </a:cxn>
              <a:cxn ang="0">
                <a:pos x="connsiteX1" y="connsiteY1"/>
              </a:cxn>
              <a:cxn ang="0">
                <a:pos x="connsiteX2" y="connsiteY2"/>
              </a:cxn>
              <a:cxn ang="0">
                <a:pos x="connsiteX3" y="connsiteY3"/>
              </a:cxn>
            </a:cxnLst>
            <a:rect l="l" t="t" r="r" b="b"/>
            <a:pathLst>
              <a:path w="346012" h="420441">
                <a:moveTo>
                  <a:pt x="16923" y="420394"/>
                </a:moveTo>
                <a:cubicBezTo>
                  <a:pt x="-38623" y="415283"/>
                  <a:pt x="55444" y="195499"/>
                  <a:pt x="113651" y="100301"/>
                </a:cubicBezTo>
                <a:cubicBezTo>
                  <a:pt x="236342" y="-100742"/>
                  <a:pt x="420220" y="47059"/>
                  <a:pt x="314447" y="140978"/>
                </a:cubicBezTo>
                <a:cubicBezTo>
                  <a:pt x="83856" y="345961"/>
                  <a:pt x="42568" y="422630"/>
                  <a:pt x="16923" y="420394"/>
                </a:cubicBezTo>
                <a:close/>
              </a:path>
            </a:pathLst>
          </a:custGeom>
          <a:solidFill>
            <a:schemeClr val="accent1">
              <a:lumMod val="40000"/>
              <a:lumOff val="60000"/>
            </a:schemeClr>
          </a:solidFill>
          <a:ln w="12700" cap="flat">
            <a:solidFill>
              <a:schemeClr val="accent1">
                <a:lumMod val="60000"/>
                <a:lumOff val="4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5" name="图形 5"/>
          <p:cNvSpPr/>
          <p:nvPr>
            <p:custDataLst>
              <p:tags r:id="rId32"/>
            </p:custDataLst>
          </p:nvPr>
        </p:nvSpPr>
        <p:spPr>
          <a:xfrm rot="3532529">
            <a:off x="10830510" y="2038447"/>
            <a:ext cx="104771" cy="140746"/>
          </a:xfrm>
          <a:custGeom>
            <a:avLst/>
            <a:gdLst>
              <a:gd name="connsiteX0" fmla="*/ 19834 w 104652"/>
              <a:gd name="connsiteY0" fmla="*/ 1108 h 139851"/>
              <a:gd name="connsiteX1" fmla="*/ 78770 w 104652"/>
              <a:gd name="connsiteY1" fmla="*/ 139833 h 139851"/>
              <a:gd name="connsiteX2" fmla="*/ 19834 w 104652"/>
              <a:gd name="connsiteY2" fmla="*/ 1108 h 139851"/>
            </a:gdLst>
            <a:ahLst/>
            <a:cxnLst>
              <a:cxn ang="0">
                <a:pos x="connsiteX0" y="connsiteY0"/>
              </a:cxn>
              <a:cxn ang="0">
                <a:pos x="connsiteX1" y="connsiteY1"/>
              </a:cxn>
              <a:cxn ang="0">
                <a:pos x="connsiteX2" y="connsiteY2"/>
              </a:cxn>
            </a:cxnLst>
            <a:rect l="l" t="t" r="r" b="b"/>
            <a:pathLst>
              <a:path w="104652" h="139851">
                <a:moveTo>
                  <a:pt x="19834" y="1108"/>
                </a:moveTo>
                <a:cubicBezTo>
                  <a:pt x="-27315" y="13586"/>
                  <a:pt x="16534" y="141660"/>
                  <a:pt x="78770" y="139833"/>
                </a:cubicBezTo>
                <a:cubicBezTo>
                  <a:pt x="141006" y="138005"/>
                  <a:pt x="78875" y="-14399"/>
                  <a:pt x="19834" y="1108"/>
                </a:cubicBezTo>
                <a:close/>
              </a:path>
            </a:pathLst>
          </a:custGeom>
          <a:solidFill>
            <a:schemeClr val="accent1">
              <a:lumMod val="60000"/>
              <a:lumOff val="40000"/>
            </a:schemeClr>
          </a:solidFill>
          <a:ln w="15883"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57960" y="81280"/>
            <a:ext cx="9276715" cy="1236345"/>
          </a:xfrm>
        </p:spPr>
        <p:txBody>
          <a:bodyPr>
            <a:noAutofit/>
          </a:bodyPr>
          <a:lstStyle/>
          <a:p>
            <a:r>
              <a:rPr lang="en-US" altLang="zh-CN" sz="3600">
                <a:solidFill>
                  <a:schemeClr val="accent6">
                    <a:lumMod val="75000"/>
                  </a:schemeClr>
                </a:solidFill>
              </a:rPr>
              <a:t>《</a:t>
            </a:r>
            <a:r>
              <a:rPr lang="zh-CN" altLang="en-US" sz="3600">
                <a:solidFill>
                  <a:schemeClr val="accent6">
                    <a:lumMod val="75000"/>
                  </a:schemeClr>
                </a:solidFill>
              </a:rPr>
              <a:t>能工巧匠</a:t>
            </a:r>
            <a:r>
              <a:rPr lang="en-US" altLang="zh-CN" sz="3600">
                <a:solidFill>
                  <a:schemeClr val="accent6">
                    <a:lumMod val="75000"/>
                  </a:schemeClr>
                </a:solidFill>
              </a:rPr>
              <a:t>》</a:t>
            </a:r>
            <a:endParaRPr lang="en-US" altLang="zh-CN" sz="3600">
              <a:solidFill>
                <a:schemeClr val="accent6">
                  <a:lumMod val="75000"/>
                </a:schemeClr>
              </a:solidFill>
            </a:endParaRPr>
          </a:p>
        </p:txBody>
      </p:sp>
      <p:pic>
        <p:nvPicPr>
          <p:cNvPr id="3" name="oEZR4k8eDAbbAei1OQCIpgAwN4aUB5nTAEjb9n">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770890" y="1115060"/>
            <a:ext cx="10650855" cy="5128895"/>
          </a:xfrm>
          <a:prstGeom prst="rect">
            <a:avLst/>
          </a:prstGeom>
        </p:spPr>
      </p:pic>
    </p:spTree>
    <p:custDataLst>
      <p:tags r:id="rId5"/>
    </p:custDataLst>
  </p:cSld>
  <p:clrMapOvr>
    <a:masterClrMapping/>
  </p:clrMapOvr>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任务六　</a:t>
            </a:r>
            <a:br>
              <a:rPr lang="zh-CN" altLang="en-US" sz="6600">
                <a:solidFill>
                  <a:schemeClr val="accent1">
                    <a:lumMod val="50000"/>
                  </a:schemeClr>
                </a:solidFill>
              </a:rPr>
            </a:br>
            <a:r>
              <a:rPr lang="zh-CN" altLang="en-US" sz="6600">
                <a:solidFill>
                  <a:schemeClr val="accent1">
                    <a:lumMod val="50000"/>
                  </a:schemeClr>
                </a:solidFill>
              </a:rPr>
              <a:t>收纳物品</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407535" y="233045"/>
            <a:ext cx="6437630" cy="1087755"/>
          </a:xfrm>
        </p:spPr>
        <p:txBody>
          <a:bodyPr>
            <a:noAutofit/>
          </a:bodyPr>
          <a:p>
            <a:pPr>
              <a:lnSpc>
                <a:spcPct val="120000"/>
              </a:lnSpc>
            </a:pPr>
            <a:r>
              <a:rPr lang="zh-CN" altLang="en-US" sz="3600">
                <a:solidFill>
                  <a:schemeClr val="accent6">
                    <a:lumMod val="75000"/>
                  </a:schemeClr>
                </a:solidFill>
              </a:rPr>
              <a:t>一、学习知识</a:t>
            </a:r>
            <a:br>
              <a:rPr lang="zh-CN" altLang="en-US" sz="2800">
                <a:solidFill>
                  <a:schemeClr val="accent6">
                    <a:lumMod val="75000"/>
                  </a:schemeClr>
                </a:solidFill>
              </a:rPr>
            </a:br>
            <a:r>
              <a:rPr lang="zh-CN" altLang="en-US" sz="2800">
                <a:solidFill>
                  <a:schemeClr val="accent6">
                    <a:lumMod val="75000"/>
                  </a:schemeClr>
                </a:solidFill>
              </a:rPr>
              <a:t>（一）收纳空间规划</a:t>
            </a:r>
            <a:endParaRPr lang="zh-CN" altLang="en-US" sz="2800">
              <a:solidFill>
                <a:schemeClr val="accent6">
                  <a:lumMod val="75000"/>
                </a:schemeClr>
              </a:solidFill>
            </a:endParaRPr>
          </a:p>
        </p:txBody>
      </p:sp>
      <p:pic>
        <p:nvPicPr>
          <p:cNvPr id="4" name="图片 3" descr="/data/temp/89c9507d-db0d-4e5c-9703-ed8f254adb23/9fa0fd4d-a145-11f0-b1e5-12277ffc08dd.jpg@base@tag=imgScale&amp;m=1&amp;w=1102&amp;h=1904&amp;q=959fa0fd4d-a145-11f0-b1e5-12277ffc08dd"/>
          <p:cNvPicPr>
            <a:picLocks noChangeAspect="1"/>
          </p:cNvPicPr>
          <p:nvPr>
            <p:custDataLst>
              <p:tags r:id="rId2"/>
            </p:custDataLst>
          </p:nvPr>
        </p:nvPicPr>
        <p:blipFill>
          <a:blip r:embed="rId3"/>
          <a:srcRect l="12245" r="10612"/>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对不同空间的利用方法</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84257" y="20217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橱柜空间采用分层隔板与抽屉分隔，按物品高度分区存放，提高空间利用率；墙面空间通过安装挂钩、洞洞板，悬挂常用物品，节省空间；垂直空间利用层架、伸缩挂杆扩展收纳维度。</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空间布局的设计原则</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遵循“就近原则”将常用物品置于易取位置，“分类原则”实现同类物品集中存放，以及“可视化原则”使用透明收纳工具便于查找。布局时需考虑空间动线，避免频繁移动大件物品，以优化日常使用效率。</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79275"/>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85526" y="4863407"/>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创造额外收纳空间的技巧</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利用家具间隙安装窄形推车，增加储物容量；使用可折叠收纳架，在不使用时节省空间；通过定制嵌入式柜体，最大化利用不规则空间；利用门后空间安装挂袋，收纳小件物品，从而创造更多存储空间。</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555750" y="443230"/>
            <a:ext cx="9966325" cy="441960"/>
          </a:xfrm>
        </p:spPr>
        <p:txBody>
          <a:bodyPr>
            <a:noAutofit/>
          </a:bodyPr>
          <a:lstStyle/>
          <a:p>
            <a:r>
              <a:rPr lang="zh-CN" altLang="en-US" sz="2800">
                <a:solidFill>
                  <a:schemeClr val="accent6">
                    <a:lumMod val="75000"/>
                  </a:schemeClr>
                </a:solidFill>
              </a:rPr>
              <a:t>（二）收纳工具</a:t>
            </a:r>
            <a:endParaRPr lang="zh-CN" altLang="en-US" sz="2800">
              <a:solidFill>
                <a:schemeClr val="accent6">
                  <a:lumMod val="75000"/>
                </a:schemeClr>
              </a:solidFill>
            </a:endParaRPr>
          </a:p>
        </p:txBody>
      </p:sp>
      <p:sp>
        <p:nvSpPr>
          <p:cNvPr id="7" name="正文"/>
          <p:cNvSpPr txBox="1"/>
          <p:nvPr>
            <p:custDataLst>
              <p:tags r:id="rId2"/>
            </p:custDataLst>
          </p:nvPr>
        </p:nvSpPr>
        <p:spPr>
          <a:xfrm>
            <a:off x="633730" y="1611630"/>
            <a:ext cx="583819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收纳箱需根据物品重量、尺寸选择材质与规格，如塑料适合重物，布艺适合轻物；收纳架按承重能力分为轻型、中型、重型，以匹配不同物品的存放需求；抽屉分隔器可调节尺寸，适配不同大小物品，提高抽屉内空间的利用效率。</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3"/>
            </p:custDataLst>
          </p:nvPr>
        </p:nvSpPr>
        <p:spPr>
          <a:xfrm>
            <a:off x="633730" y="1327785"/>
            <a:ext cx="5838190" cy="267335"/>
          </a:xfrm>
          <a:prstGeom prst="rect">
            <a:avLst/>
          </a:prstGeom>
          <a:noFill/>
        </p:spPr>
        <p:txBody>
          <a:bodyPr wrap="square" lIns="0" tIns="0" rIns="0" bIns="0" rtlCol="0" anchor="b">
            <a:noAutofit/>
          </a:bodyPr>
          <a:p>
            <a:pPr lvl="0" algn="l">
              <a:buClrTx/>
              <a:buSzTx/>
              <a:buFontTx/>
            </a:pPr>
            <a:r>
              <a:rPr lang="en-US" altLang="en-US" b="1" dirty="0">
                <a:solidFill>
                  <a:schemeClr val="accent5"/>
                </a:solidFill>
                <a:uFillTx/>
                <a:latin typeface="+mn-ea"/>
                <a:sym typeface="+mn-ea"/>
              </a:rPr>
              <a:t>1. </a:t>
            </a:r>
            <a:r>
              <a:rPr lang="zh-CN" altLang="en-US" b="1" dirty="0">
                <a:solidFill>
                  <a:schemeClr val="accent5"/>
                </a:solidFill>
                <a:uFillTx/>
                <a:latin typeface="+mn-ea"/>
                <a:sym typeface="+mn-ea"/>
              </a:rPr>
              <a:t>收纳箱、收纳架等工具的选择</a:t>
            </a:r>
            <a:endParaRPr lang="zh-CN" altLang="en-US" b="1" dirty="0">
              <a:solidFill>
                <a:schemeClr val="accent5"/>
              </a:solidFill>
              <a:uFillTx/>
              <a:latin typeface="+mn-ea"/>
              <a:sym typeface="+mn-ea"/>
            </a:endParaRPr>
          </a:p>
        </p:txBody>
      </p:sp>
      <p:sp>
        <p:nvSpPr>
          <p:cNvPr id="12" name="正文"/>
          <p:cNvSpPr txBox="1"/>
          <p:nvPr>
            <p:custDataLst>
              <p:tags r:id="rId4"/>
            </p:custDataLst>
          </p:nvPr>
        </p:nvSpPr>
        <p:spPr>
          <a:xfrm>
            <a:off x="633730" y="3181350"/>
            <a:ext cx="583819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真空压缩袋用于减少季节性衣物体积，节省空间；分格抽屉盒适合收纳内衣、袜子等小件物品；多层旋转架适用于厨房调料、护肤品等圆形物品，便于取用；悬挂式收纳袋可利用垂直空间，存放围巾、帽子等，增加存储灵活性。</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5"/>
            </p:custDataLst>
          </p:nvPr>
        </p:nvSpPr>
        <p:spPr>
          <a:xfrm>
            <a:off x="633730" y="2897505"/>
            <a:ext cx="5838190" cy="267335"/>
          </a:xfrm>
          <a:prstGeom prst="rect">
            <a:avLst/>
          </a:prstGeom>
          <a:noFill/>
        </p:spPr>
        <p:txBody>
          <a:bodyPr wrap="square" lIns="0" tIns="0" rIns="0" bIns="0" rtlCol="0" anchor="b">
            <a:noAutofit/>
          </a:bodyPr>
          <a:p>
            <a:pPr lvl="0" algn="l">
              <a:buClrTx/>
              <a:buSzTx/>
              <a:buFontTx/>
            </a:pPr>
            <a:r>
              <a:rPr lang="en-US" altLang="en-US" b="1" dirty="0">
                <a:solidFill>
                  <a:schemeClr val="accent5"/>
                </a:solidFill>
                <a:uFillTx/>
                <a:latin typeface="+mn-ea"/>
                <a:sym typeface="+mn-ea"/>
              </a:rPr>
              <a:t>2. </a:t>
            </a:r>
            <a:r>
              <a:rPr lang="zh-CN" altLang="en-US" b="1" dirty="0">
                <a:solidFill>
                  <a:schemeClr val="accent5"/>
                </a:solidFill>
                <a:uFillTx/>
                <a:latin typeface="+mn-ea"/>
                <a:sym typeface="+mn-ea"/>
              </a:rPr>
              <a:t>不同收纳工具的特点与用途</a:t>
            </a:r>
            <a:endParaRPr lang="zh-CN" altLang="en-US" b="1" dirty="0">
              <a:solidFill>
                <a:schemeClr val="accent5"/>
              </a:solidFill>
              <a:uFillTx/>
              <a:latin typeface="+mn-ea"/>
              <a:sym typeface="+mn-ea"/>
            </a:endParaRPr>
          </a:p>
        </p:txBody>
      </p:sp>
      <p:sp>
        <p:nvSpPr>
          <p:cNvPr id="14" name="正文"/>
          <p:cNvSpPr txBox="1"/>
          <p:nvPr>
            <p:custDataLst>
              <p:tags r:id="rId6"/>
            </p:custDataLst>
          </p:nvPr>
        </p:nvSpPr>
        <p:spPr>
          <a:xfrm>
            <a:off x="633730" y="4751705"/>
            <a:ext cx="583819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利用废旧纸箱制作文件盒，需加固边缘并粘贴装饰纸，既环保又实用；将塑料瓶切割改造为笔筒或化妆品收纳盒，创意利用日常废弃物；使用木板与金属支架自制简易层架，适用于阳台或书房收纳，增加空间的多功能性。</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7"/>
            </p:custDataLst>
          </p:nvPr>
        </p:nvSpPr>
        <p:spPr>
          <a:xfrm>
            <a:off x="633730" y="4467860"/>
            <a:ext cx="5838190" cy="267335"/>
          </a:xfrm>
          <a:prstGeom prst="rect">
            <a:avLst/>
          </a:prstGeom>
          <a:noFill/>
        </p:spPr>
        <p:txBody>
          <a:bodyPr wrap="square" lIns="0" tIns="0" rIns="0" bIns="0" rtlCol="0" anchor="b">
            <a:noAutofit/>
          </a:bodyPr>
          <a:p>
            <a:pPr lvl="0" algn="l">
              <a:buClrTx/>
              <a:buSzTx/>
              <a:buFontTx/>
            </a:pPr>
            <a:r>
              <a:rPr lang="en-US" altLang="en-US" b="1" dirty="0">
                <a:solidFill>
                  <a:schemeClr val="accent5"/>
                </a:solidFill>
                <a:uFillTx/>
                <a:latin typeface="+mn-ea"/>
                <a:sym typeface="+mn-ea"/>
              </a:rPr>
              <a:t>3. </a:t>
            </a:r>
            <a:r>
              <a:rPr lang="zh-CN" altLang="en-US" b="1" dirty="0">
                <a:solidFill>
                  <a:schemeClr val="accent5"/>
                </a:solidFill>
                <a:uFillTx/>
                <a:latin typeface="+mn-ea"/>
                <a:sym typeface="+mn-ea"/>
              </a:rPr>
              <a:t>自制收纳工具的方法</a:t>
            </a:r>
            <a:endParaRPr lang="zh-CN" altLang="en-US" b="1" dirty="0">
              <a:solidFill>
                <a:schemeClr val="accent5"/>
              </a:solidFill>
              <a:uFillTx/>
              <a:latin typeface="+mn-ea"/>
              <a:sym typeface="+mn-ea"/>
            </a:endParaRPr>
          </a:p>
        </p:txBody>
      </p:sp>
      <p:pic>
        <p:nvPicPr>
          <p:cNvPr id="23" name="图片 22" descr="衣柜前不整洁，后整洁。衣柜，修改整理后将衣物整齐地整理成一堆一盒。凌乱的衣服扔在架子上，整齐地堆在一起"/>
          <p:cNvPicPr>
            <a:picLocks noChangeAspect="1"/>
          </p:cNvPicPr>
          <p:nvPr/>
        </p:nvPicPr>
        <p:blipFill>
          <a:blip r:embed="rId8"/>
          <a:stretch>
            <a:fillRect/>
          </a:stretch>
        </p:blipFill>
        <p:spPr>
          <a:xfrm>
            <a:off x="6837045" y="1758315"/>
            <a:ext cx="4822825" cy="3658235"/>
          </a:xfrm>
          <a:prstGeom prst="rect">
            <a:avLst/>
          </a:prstGeom>
        </p:spPr>
      </p:pic>
    </p:spTree>
    <p:custDataLst>
      <p:tags r:id="rId9"/>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f67b53ab-b4fc-43d0-ba39-412bc1eddef2/e2d4d55c-a134-11f0-9970-fa649b99082f.jpg@base@tag=imgScale&amp;m=1&amp;w=1423&amp;h=1781&amp;q=95e2d4d55c-a134-11f0-9970-fa649b99082f"/>
          <p:cNvPicPr>
            <a:picLocks noChangeAspect="1"/>
          </p:cNvPicPr>
          <p:nvPr>
            <p:custDataLst>
              <p:tags r:id="rId2"/>
            </p:custDataLst>
          </p:nvPr>
        </p:nvPicPr>
        <p:blipFill>
          <a:blip r:embed="rId3"/>
          <a:srcRect t="14869" b="1692"/>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405255" y="254635"/>
            <a:ext cx="6379845" cy="1111885"/>
          </a:xfrm>
        </p:spPr>
        <p:txBody>
          <a:bodyPr>
            <a:noAutofit/>
          </a:bodyPr>
          <a:lstStyle/>
          <a:p>
            <a:pPr>
              <a:lnSpc>
                <a:spcPct val="120000"/>
              </a:lnSpc>
            </a:pPr>
            <a:r>
              <a:rPr lang="zh-CN" altLang="en-US" sz="3600">
                <a:solidFill>
                  <a:schemeClr val="accent6">
                    <a:lumMod val="75000"/>
                  </a:schemeClr>
                </a:solidFill>
              </a:rPr>
              <a:t>一、基本概念</a:t>
            </a:r>
            <a:br>
              <a:rPr lang="zh-CN" altLang="en-US" sz="3600">
                <a:solidFill>
                  <a:schemeClr val="accent6">
                    <a:lumMod val="75000"/>
                  </a:schemeClr>
                </a:solidFill>
              </a:rPr>
            </a:br>
            <a:r>
              <a:rPr lang="zh-CN" altLang="en-US" sz="2800">
                <a:solidFill>
                  <a:schemeClr val="accent6">
                    <a:lumMod val="75000"/>
                  </a:schemeClr>
                </a:solidFill>
              </a:rPr>
              <a:t>（一）日常生活劳动的定义阐述</a:t>
            </a:r>
            <a:endParaRPr lang="zh-CN" altLang="en-US" sz="2800">
              <a:solidFill>
                <a:schemeClr val="accent6">
                  <a:lumMod val="75000"/>
                </a:schemeClr>
              </a:solidFill>
            </a:endParaRPr>
          </a:p>
        </p:txBody>
      </p:sp>
      <p:sp>
        <p:nvSpPr>
          <p:cNvPr id="3" name="边界"/>
          <p:cNvSpPr/>
          <p:nvPr>
            <p:custDataLst>
              <p:tags r:id="rId5"/>
            </p:custDataLst>
          </p:nvPr>
        </p:nvSpPr>
        <p:spPr>
          <a:xfrm>
            <a:off x="598805" y="1697355"/>
            <a:ext cx="5993765"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8"/>
          <p:cNvSpPr/>
          <p:nvPr>
            <p:custDataLst>
              <p:tags r:id="rId6"/>
            </p:custDataLst>
          </p:nvPr>
        </p:nvSpPr>
        <p:spPr>
          <a:xfrm>
            <a:off x="598805" y="1691005"/>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6"/>
                </a:solidFill>
                <a:latin typeface="+mn-ea"/>
                <a:cs typeface="+mn-ea"/>
              </a:rPr>
              <a:t>01</a:t>
            </a:r>
            <a:endParaRPr lang="en-US" altLang="zh-CN" b="1" dirty="0">
              <a:solidFill>
                <a:schemeClr val="accent6"/>
              </a:solidFill>
              <a:latin typeface="+mn-ea"/>
              <a:cs typeface="+mn-ea"/>
            </a:endParaRPr>
          </a:p>
        </p:txBody>
      </p:sp>
      <p:sp>
        <p:nvSpPr>
          <p:cNvPr id="10" name="矩形 9"/>
          <p:cNvSpPr/>
          <p:nvPr>
            <p:custDataLst>
              <p:tags r:id="rId7"/>
            </p:custDataLst>
          </p:nvPr>
        </p:nvSpPr>
        <p:spPr>
          <a:xfrm>
            <a:off x="997585" y="1691640"/>
            <a:ext cx="55340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劳动的持续性实践</a:t>
            </a:r>
            <a:endParaRPr lang="zh-CN" altLang="en-US" b="1" dirty="0">
              <a:solidFill>
                <a:schemeClr val="accent6"/>
              </a:solidFill>
              <a:latin typeface="+mn-ea"/>
              <a:cs typeface="+mn-ea"/>
            </a:endParaRPr>
          </a:p>
        </p:txBody>
      </p:sp>
      <p:sp>
        <p:nvSpPr>
          <p:cNvPr id="11" name="矩形 10"/>
          <p:cNvSpPr/>
          <p:nvPr>
            <p:custDataLst>
              <p:tags r:id="rId8"/>
            </p:custDataLst>
          </p:nvPr>
        </p:nvSpPr>
        <p:spPr>
          <a:xfrm>
            <a:off x="996315" y="2045970"/>
            <a:ext cx="55340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日常生活劳动是个体为满足自身及家庭需求，在日常生活中进行的持续性实践活动，贯穿个体整个生命历程。</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H="1" flipV="1">
            <a:off x="729817" y="2143186"/>
            <a:ext cx="9525" cy="655320"/>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98805" y="2913380"/>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6"/>
                </a:solidFill>
                <a:latin typeface="+mn-ea"/>
                <a:cs typeface="+mn-ea"/>
              </a:rPr>
              <a:t>02</a:t>
            </a:r>
            <a:endParaRPr lang="en-US" altLang="zh-CN" b="1" dirty="0">
              <a:solidFill>
                <a:schemeClr val="accent6"/>
              </a:solidFill>
              <a:latin typeface="+mn-ea"/>
              <a:cs typeface="+mn-ea"/>
            </a:endParaRPr>
          </a:p>
        </p:txBody>
      </p:sp>
      <p:sp>
        <p:nvSpPr>
          <p:cNvPr id="7" name="矩形 2"/>
          <p:cNvSpPr/>
          <p:nvPr>
            <p:custDataLst>
              <p:tags r:id="rId11"/>
            </p:custDataLst>
          </p:nvPr>
        </p:nvSpPr>
        <p:spPr>
          <a:xfrm>
            <a:off x="997585" y="2914015"/>
            <a:ext cx="55340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基础生活环节核心</a:t>
            </a:r>
            <a:endParaRPr lang="zh-CN" altLang="en-US" b="1" dirty="0">
              <a:solidFill>
                <a:schemeClr val="accent6"/>
              </a:solidFill>
              <a:latin typeface="+mn-ea"/>
              <a:cs typeface="+mn-ea"/>
            </a:endParaRPr>
          </a:p>
        </p:txBody>
      </p:sp>
      <p:sp>
        <p:nvSpPr>
          <p:cNvPr id="8" name="矩形 3"/>
          <p:cNvSpPr/>
          <p:nvPr>
            <p:custDataLst>
              <p:tags r:id="rId12"/>
            </p:custDataLst>
          </p:nvPr>
        </p:nvSpPr>
        <p:spPr>
          <a:xfrm>
            <a:off x="996315" y="3268980"/>
            <a:ext cx="55340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它以衣、食、住、行等基础生活环节为核心载体，是人类生存与发展的基础性实践。</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flipV="1">
            <a:off x="739342" y="3360220"/>
            <a:ext cx="0" cy="600710"/>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98805" y="4136390"/>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6"/>
                </a:solidFill>
                <a:latin typeface="+mn-ea"/>
                <a:cs typeface="+mn-ea"/>
              </a:rPr>
              <a:t>03</a:t>
            </a:r>
            <a:endParaRPr lang="en-US" altLang="zh-CN" b="1" dirty="0">
              <a:solidFill>
                <a:schemeClr val="accent6"/>
              </a:solidFill>
              <a:latin typeface="+mn-ea"/>
              <a:cs typeface="+mn-ea"/>
            </a:endParaRPr>
          </a:p>
        </p:txBody>
      </p:sp>
      <p:sp>
        <p:nvSpPr>
          <p:cNvPr id="38" name="矩形 37"/>
          <p:cNvSpPr/>
          <p:nvPr>
            <p:custDataLst>
              <p:tags r:id="rId15"/>
            </p:custDataLst>
          </p:nvPr>
        </p:nvSpPr>
        <p:spPr>
          <a:xfrm>
            <a:off x="997585" y="4137025"/>
            <a:ext cx="55340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维持生存的基础活动</a:t>
            </a:r>
            <a:endParaRPr lang="zh-CN" altLang="en-US" b="1" dirty="0">
              <a:solidFill>
                <a:schemeClr val="accent6"/>
              </a:solidFill>
              <a:latin typeface="+mn-ea"/>
              <a:cs typeface="+mn-ea"/>
            </a:endParaRPr>
          </a:p>
        </p:txBody>
      </p:sp>
      <p:sp>
        <p:nvSpPr>
          <p:cNvPr id="39" name="矩形 38"/>
          <p:cNvSpPr/>
          <p:nvPr>
            <p:custDataLst>
              <p:tags r:id="rId16"/>
            </p:custDataLst>
          </p:nvPr>
        </p:nvSpPr>
        <p:spPr>
          <a:xfrm>
            <a:off x="996315" y="4491355"/>
            <a:ext cx="55340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包括维持个体生存的基础活动，如饮食制作、个人卫生护理，是日常生活劳动不可或缺的部分。</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H="1" flipV="1">
            <a:off x="735532" y="4614719"/>
            <a:ext cx="8890" cy="628650"/>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98805" y="5359400"/>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6"/>
                </a:solidFill>
                <a:latin typeface="+mn-ea"/>
                <a:cs typeface="+mn-ea"/>
              </a:rPr>
              <a:t>04</a:t>
            </a:r>
            <a:endParaRPr lang="en-US" altLang="zh-CN" b="1" dirty="0">
              <a:solidFill>
                <a:schemeClr val="accent6"/>
              </a:solidFill>
              <a:latin typeface="+mn-ea"/>
              <a:cs typeface="+mn-ea"/>
            </a:endParaRPr>
          </a:p>
        </p:txBody>
      </p:sp>
      <p:sp>
        <p:nvSpPr>
          <p:cNvPr id="43" name="矩形 42"/>
          <p:cNvSpPr/>
          <p:nvPr>
            <p:custDataLst>
              <p:tags r:id="rId19"/>
            </p:custDataLst>
          </p:nvPr>
        </p:nvSpPr>
        <p:spPr>
          <a:xfrm>
            <a:off x="997585" y="5360035"/>
            <a:ext cx="55340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提升生活质量的管理性活动</a:t>
            </a:r>
            <a:endParaRPr lang="zh-CN" altLang="en-US" b="1" dirty="0">
              <a:solidFill>
                <a:schemeClr val="accent6"/>
              </a:solidFill>
              <a:latin typeface="+mn-ea"/>
              <a:cs typeface="+mn-ea"/>
            </a:endParaRPr>
          </a:p>
        </p:txBody>
      </p:sp>
      <p:sp>
        <p:nvSpPr>
          <p:cNvPr id="44" name="矩形 43"/>
          <p:cNvSpPr/>
          <p:nvPr>
            <p:custDataLst>
              <p:tags r:id="rId20"/>
            </p:custDataLst>
          </p:nvPr>
        </p:nvSpPr>
        <p:spPr>
          <a:xfrm>
            <a:off x="996315" y="5714365"/>
            <a:ext cx="55340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同时涵盖优化生活环境、提升生活质量的管理性活动，如家居清洁、物品收纳等。</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9460" y="424180"/>
            <a:ext cx="6952615" cy="974725"/>
          </a:xfrm>
        </p:spPr>
        <p:txBody>
          <a:bodyPr>
            <a:noAutofit/>
          </a:bodyPr>
          <a:p>
            <a:pPr>
              <a:lnSpc>
                <a:spcPct val="120000"/>
              </a:lnSpc>
            </a:pPr>
            <a:r>
              <a:rPr lang="zh-CN" altLang="en-US" sz="3600">
                <a:solidFill>
                  <a:schemeClr val="accent6">
                    <a:lumMod val="75000"/>
                  </a:schemeClr>
                </a:solidFill>
              </a:rPr>
              <a:t>二、掌握技能</a:t>
            </a:r>
            <a:br>
              <a:rPr lang="zh-CN" altLang="en-US" sz="2800">
                <a:solidFill>
                  <a:schemeClr val="accent6">
                    <a:lumMod val="75000"/>
                  </a:schemeClr>
                </a:solidFill>
              </a:rPr>
            </a:br>
            <a:r>
              <a:rPr lang="zh-CN" altLang="en-US" sz="2800">
                <a:solidFill>
                  <a:schemeClr val="accent6">
                    <a:lumMod val="75000"/>
                  </a:schemeClr>
                </a:solidFill>
              </a:rPr>
              <a:t>（一）物品分类收纳技能要点</a:t>
            </a:r>
            <a:endParaRPr lang="zh-CN" altLang="en-US" sz="2800">
              <a:solidFill>
                <a:schemeClr val="accent6">
                  <a:lumMod val="75000"/>
                </a:schemeClr>
              </a:solidFill>
            </a:endParaRPr>
          </a:p>
        </p:txBody>
      </p:sp>
      <p:pic>
        <p:nvPicPr>
          <p:cNvPr id="4" name="图片 3" descr="/data/temp/9ef36c77-65f8-4c7c-83ed-c2d940cd3783/fb415b76-a145-11f0-981f-a6b003ba3062.jpg@base@tag=imgScale&amp;m=1&amp;w=1102&amp;h=1904&amp;q=95fb415b76-a145-11f0-981f-a6b003ba3062"/>
          <p:cNvPicPr>
            <a:picLocks noChangeAspect="1"/>
          </p:cNvPicPr>
          <p:nvPr>
            <p:custDataLst>
              <p:tags r:id="rId2"/>
            </p:custDataLst>
          </p:nvPr>
        </p:nvPicPr>
        <p:blipFill>
          <a:blip r:embed="rId3"/>
          <a:srcRect l="5565" r="36565"/>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按功能分类收纳的方法</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84257" y="20217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将物品分为生活类（餐具、洗护用品）、学习类（书籍、文具）、衣物类等，分区存放并标注标签，例如厨房用品按烹饪流程（备菜、烹饪、清洁）顺序摆放，从而提高使用效率。</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按使用频率分类收纳的技巧</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常用物品放置于易取位置，如衣柜中层、橱柜首层；偶尔使用物品收纳于高处或深处；闲置物品真空压缩后存放于底层或仓库，通过频率分级减少空间占用与翻找时间。</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3165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85526" y="481578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特殊物品的收纳要点</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易碎品需使用泡沫、气泡膜包裹，单独存放于防震收纳盒；贵重物品（首饰、证件）使用带锁收纳盒，置于隐蔽安全处；药品、化学品需避光防潮，单独存放并标注有效期。</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249637" y="24320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（二）空间利用技能要点</a:t>
            </a:r>
            <a:endParaRPr lang="zh-CN" altLang="en-US" sz="2800">
              <a:solidFill>
                <a:schemeClr val="accent6">
                  <a:lumMod val="75000"/>
                </a:schemeClr>
              </a:solidFill>
            </a:endParaRPr>
          </a:p>
        </p:txBody>
      </p:sp>
      <p:sp>
        <p:nvSpPr>
          <p:cNvPr id="2" name="矩形 5"/>
          <p:cNvSpPr/>
          <p:nvPr>
            <p:custDataLst>
              <p:tags r:id="rId2"/>
            </p:custDataLst>
          </p:nvPr>
        </p:nvSpPr>
        <p:spPr>
          <a:xfrm>
            <a:off x="1968865" y="3023082"/>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合理利用垂直空间</a:t>
            </a:r>
            <a:endParaRPr lang="zh-CN" altLang="en-US" b="1">
              <a:solidFill>
                <a:schemeClr val="accent1"/>
              </a:solidFill>
              <a:latin typeface="+mn-ea"/>
              <a:cs typeface="+mn-ea"/>
            </a:endParaRPr>
          </a:p>
        </p:txBody>
      </p:sp>
      <p:sp>
        <p:nvSpPr>
          <p:cNvPr id="3" name="矩形 8"/>
          <p:cNvSpPr/>
          <p:nvPr>
            <p:custDataLst>
              <p:tags r:id="rId3"/>
            </p:custDataLst>
          </p:nvPr>
        </p:nvSpPr>
        <p:spPr>
          <a:xfrm>
            <a:off x="1892665" y="3601774"/>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安装多层搁板或伸缩挂杆，增加垂直收纳层次；使用悬挂式收纳袋或挂钩，利用墙面与门后空间；选择高脚家具，利用床下空间存放收纳箱。</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b876ccb3-8644-4352-ad40-5e3584d14530/fb81a604-a145-11f0-9970-fa649b99082f.jpg@base@tag=imgScale&amp;m=1&amp;w=485&amp;h=753&amp;q=95fb81a604-a145-11f0-9970-fa649b99082f"/>
          <p:cNvPicPr>
            <a:picLocks noChangeAspect="1"/>
          </p:cNvPicPr>
          <p:nvPr>
            <p:custDataLst>
              <p:tags r:id="rId4"/>
            </p:custDataLst>
          </p:nvPr>
        </p:nvPicPr>
        <p:blipFill>
          <a:blip r:embed="rId5"/>
          <a:srcRect r="14132"/>
          <a:stretch>
            <a:fillRect/>
          </a:stretch>
        </p:blipFill>
        <p:spPr>
          <a:xfrm>
            <a:off x="2354580" y="869315"/>
            <a:ext cx="1245235" cy="193421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42795" y="1581785"/>
            <a:ext cx="447675" cy="42799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b876ccb3-8644-4352-ad40-5e3584d14530/fb81a66a-a145-11f0-9970-fa649b99082f.jpg@base@tag=imgScale&amp;m=1&amp;w=485&amp;h=753&amp;q=95fb81a66a-a145-11f0-9970-fa649b99082f"/>
          <p:cNvPicPr>
            <a:picLocks noChangeAspect="1"/>
          </p:cNvPicPr>
          <p:nvPr>
            <p:custDataLst>
              <p:tags r:id="rId7"/>
            </p:custDataLst>
          </p:nvPr>
        </p:nvPicPr>
        <p:blipFill>
          <a:blip r:embed="rId8"/>
          <a:srcRect l="7066" r="7066"/>
          <a:stretch>
            <a:fillRect/>
          </a:stretch>
        </p:blipFill>
        <p:spPr>
          <a:xfrm>
            <a:off x="5257800" y="869315"/>
            <a:ext cx="1245235" cy="193421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44110" y="1581785"/>
            <a:ext cx="447675" cy="42799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879619" y="301927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充分利用角落空间</a:t>
            </a:r>
            <a:endParaRPr lang="zh-CN" altLang="en-US" b="1">
              <a:solidFill>
                <a:schemeClr val="accent2"/>
              </a:solidFill>
              <a:latin typeface="+mn-ea"/>
              <a:cs typeface="+mn-ea"/>
            </a:endParaRPr>
          </a:p>
        </p:txBody>
      </p:sp>
      <p:sp>
        <p:nvSpPr>
          <p:cNvPr id="21" name="矩形 12"/>
          <p:cNvSpPr/>
          <p:nvPr>
            <p:custDataLst>
              <p:tags r:id="rId11"/>
            </p:custDataLst>
          </p:nvPr>
        </p:nvSpPr>
        <p:spPr>
          <a:xfrm>
            <a:off x="4679315" y="3597910"/>
            <a:ext cx="244792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采用</a:t>
            </a:r>
            <a:r>
              <a:rPr lang="en-US" altLang="zh-CN" sz="1600" dirty="0">
                <a:ln>
                  <a:noFill/>
                  <a:prstDash val="sysDot"/>
                </a:ln>
                <a:solidFill>
                  <a:schemeClr val="tx1">
                    <a:lumMod val="85000"/>
                    <a:lumOff val="15000"/>
                  </a:schemeClr>
                </a:solidFill>
                <a:latin typeface="+mn-ea"/>
                <a:cs typeface="+mn-ea"/>
                <a:sym typeface="+mn-ea"/>
              </a:rPr>
              <a:t> L </a:t>
            </a:r>
            <a:r>
              <a:rPr lang="zh-CN" altLang="en-US" sz="1600" dirty="0">
                <a:ln>
                  <a:noFill/>
                  <a:prstDash val="sysDot"/>
                </a:ln>
                <a:solidFill>
                  <a:schemeClr val="tx1">
                    <a:lumMod val="85000"/>
                    <a:lumOff val="15000"/>
                  </a:schemeClr>
                </a:solidFill>
                <a:latin typeface="+mn-ea"/>
                <a:cs typeface="+mn-ea"/>
                <a:sym typeface="+mn-ea"/>
              </a:rPr>
              <a:t>形转角架收纳厨房调料或卫生间用品；在墙角安装旋转收纳架，存放清洁工具或绿植；利用三角形收纳盒填充橱柜角落，存放小件杂物。</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b876ccb3-8644-4352-ad40-5e3584d14530/fb81a6c0-a145-11f0-9970-fa649b99082f.jpg@base@tag=imgScale&amp;m=1&amp;w=485&amp;h=753&amp;q=95fb81a6c0-a145-11f0-9970-fa649b99082f"/>
          <p:cNvPicPr>
            <a:picLocks noChangeAspect="1"/>
          </p:cNvPicPr>
          <p:nvPr>
            <p:custDataLst>
              <p:tags r:id="rId12"/>
            </p:custDataLst>
          </p:nvPr>
        </p:nvPicPr>
        <p:blipFill>
          <a:blip r:embed="rId13"/>
          <a:srcRect l="1691" r="1691"/>
          <a:stretch>
            <a:fillRect/>
          </a:stretch>
        </p:blipFill>
        <p:spPr>
          <a:xfrm>
            <a:off x="8160385" y="873125"/>
            <a:ext cx="1245235" cy="193421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39710" y="1572260"/>
            <a:ext cx="447675" cy="42799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789737" y="301927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优化平面空间布局</a:t>
            </a:r>
            <a:endParaRPr lang="zh-CN" altLang="en-US" b="1">
              <a:solidFill>
                <a:schemeClr val="accent3"/>
              </a:solidFill>
              <a:latin typeface="+mn-ea"/>
              <a:cs typeface="+mn-ea"/>
            </a:endParaRPr>
          </a:p>
        </p:txBody>
      </p:sp>
      <p:sp>
        <p:nvSpPr>
          <p:cNvPr id="30" name="矩形 14"/>
          <p:cNvSpPr/>
          <p:nvPr>
            <p:custDataLst>
              <p:tags r:id="rId16"/>
            </p:custDataLst>
          </p:nvPr>
        </p:nvSpPr>
        <p:spPr>
          <a:xfrm>
            <a:off x="7713345" y="3597910"/>
            <a:ext cx="245300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采用抽屉分隔器将大空间划分为小格，避免物品堆叠；使用可折叠桌板或升降台面，灵活调整空间功能；通过模块化收纳系统，根据需求组合不同尺寸的收纳单元。</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488815" y="443230"/>
            <a:ext cx="7033260" cy="974725"/>
          </a:xfrm>
        </p:spPr>
        <p:txBody>
          <a:bodyPr>
            <a:noAutofit/>
          </a:bodyPr>
          <a:p>
            <a:pPr>
              <a:lnSpc>
                <a:spcPct val="120000"/>
              </a:lnSpc>
            </a:pPr>
            <a:r>
              <a:rPr lang="zh-CN" altLang="en-US" sz="3600">
                <a:solidFill>
                  <a:schemeClr val="accent6">
                    <a:lumMod val="75000"/>
                  </a:schemeClr>
                </a:solidFill>
              </a:rPr>
              <a:t>三、躬行实践</a:t>
            </a:r>
            <a:br>
              <a:rPr lang="zh-CN" altLang="en-US" sz="2800">
                <a:solidFill>
                  <a:schemeClr val="accent6">
                    <a:lumMod val="75000"/>
                  </a:schemeClr>
                </a:solidFill>
              </a:rPr>
            </a:br>
            <a:r>
              <a:rPr lang="zh-CN" altLang="en-US" sz="2800">
                <a:solidFill>
                  <a:schemeClr val="accent6">
                    <a:lumMod val="75000"/>
                  </a:schemeClr>
                </a:solidFill>
              </a:rPr>
              <a:t>（一）实践流程与步骤</a:t>
            </a:r>
            <a:endParaRPr lang="zh-CN" altLang="en-US" sz="2800">
              <a:solidFill>
                <a:schemeClr val="accent6">
                  <a:lumMod val="75000"/>
                </a:schemeClr>
              </a:solidFill>
            </a:endParaRPr>
          </a:p>
        </p:txBody>
      </p:sp>
      <p:pic>
        <p:nvPicPr>
          <p:cNvPr id="4" name="图片 3" descr="/data/temp/d72cfec3-1c57-4905-9bf3-1212518411c2/46b40dbd-a146-11f0-b243-5628cff95308.jpg@base@tag=imgScale&amp;m=1&amp;w=1102&amp;h=1904&amp;q=9546b40dbd-a146-11f0-b243-5628cff95308"/>
          <p:cNvPicPr>
            <a:picLocks noChangeAspect="1"/>
          </p:cNvPicPr>
          <p:nvPr>
            <p:custDataLst>
              <p:tags r:id="rId2"/>
            </p:custDataLst>
          </p:nvPr>
        </p:nvPicPr>
        <p:blipFill>
          <a:blip r:embed="rId3"/>
          <a:srcRect l="21065" r="21065"/>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01</a:t>
            </a:r>
            <a:endParaRPr lang="en-US" altLang="zh-CN" sz="2000" b="1" dirty="0">
              <a:solidFill>
                <a:schemeClr val="accent6"/>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对物品进行清理与筛选</a:t>
            </a:r>
            <a:endParaRPr lang="zh-CN" altLang="en-US" b="1" dirty="0">
              <a:solidFill>
                <a:schemeClr val="accent6"/>
              </a:solidFill>
              <a:latin typeface="+mn-ea"/>
              <a:cs typeface="+mn-ea"/>
            </a:endParaRPr>
          </a:p>
        </p:txBody>
      </p:sp>
      <p:sp>
        <p:nvSpPr>
          <p:cNvPr id="6" name="矩形 10"/>
          <p:cNvSpPr/>
          <p:nvPr>
            <p:custDataLst>
              <p:tags r:id="rId6"/>
            </p:custDataLst>
          </p:nvPr>
        </p:nvSpPr>
        <p:spPr>
          <a:xfrm>
            <a:off x="5084257" y="20217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在进行劳动教育实践时，首先需要对物品进行彻底的清理与筛选。这包括清空待收纳空间，并根据使用频率、功能和状态对物品进行分类，淘汰那些破损或不再使用的物品，以减少无效收纳。</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02</a:t>
            </a:r>
            <a:endParaRPr lang="en-US" altLang="zh-CN" sz="2000" b="1" dirty="0">
              <a:solidFill>
                <a:schemeClr val="accent6"/>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规划收纳空间与工具</a:t>
            </a:r>
            <a:endParaRPr lang="zh-CN" altLang="en-US" b="1" dirty="0">
              <a:solidFill>
                <a:schemeClr val="accent6"/>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规划收纳空间与工具是劳动教育实践中的重要步骤。这涉及测量空间尺寸，根据物品特性选择合适的收纳工具，并绘制布局草图，优先考虑那些高频使用物品的便捷取用需求。</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3165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03</a:t>
            </a:r>
            <a:endParaRPr lang="en-US" altLang="zh-CN" sz="2000" b="1" dirty="0">
              <a:solidFill>
                <a:schemeClr val="accent6"/>
              </a:solidFill>
              <a:latin typeface="+mn-ea"/>
              <a:cs typeface="+mn-ea"/>
            </a:endParaRPr>
          </a:p>
        </p:txBody>
      </p:sp>
      <p:sp>
        <p:nvSpPr>
          <p:cNvPr id="20" name="矩形 19"/>
          <p:cNvSpPr/>
          <p:nvPr>
            <p:custDataLst>
              <p:tags r:id="rId13"/>
            </p:custDataLst>
          </p:nvPr>
        </p:nvSpPr>
        <p:spPr>
          <a:xfrm>
            <a:off x="5085526" y="481578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进行物品收纳操作</a:t>
            </a:r>
            <a:endParaRPr lang="zh-CN" altLang="en-US" b="1" dirty="0">
              <a:solidFill>
                <a:schemeClr val="accent6"/>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在物品分类后，下一步是进行物品收纳操作。将物品按照分类原则归位，并用标签标注内容与存放位置，确保易于识别和取用。此外，需要定期检查收纳效果，并根据实际情况调整不合理布局。</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84630" y="297180"/>
            <a:ext cx="9427845" cy="441960"/>
          </a:xfrm>
        </p:spPr>
        <p:txBody>
          <a:bodyPr>
            <a:noAutofit/>
          </a:bodyPr>
          <a:lstStyle/>
          <a:p>
            <a:r>
              <a:rPr lang="zh-CN" altLang="en-US" sz="2800">
                <a:solidFill>
                  <a:schemeClr val="accent6">
                    <a:lumMod val="75000"/>
                  </a:schemeClr>
                </a:solidFill>
              </a:rPr>
              <a:t>（二）实践中的问题处理</a:t>
            </a:r>
            <a:endParaRPr lang="zh-CN" altLang="en-US" sz="2800">
              <a:solidFill>
                <a:schemeClr val="accent6">
                  <a:lumMod val="75000"/>
                </a:schemeClr>
              </a:solidFill>
            </a:endParaRPr>
          </a:p>
        </p:txBody>
      </p:sp>
      <p:sp>
        <p:nvSpPr>
          <p:cNvPr id="7" name="正文"/>
          <p:cNvSpPr txBox="1"/>
          <p:nvPr>
            <p:custDataLst>
              <p:tags r:id="rId2"/>
            </p:custDataLst>
          </p:nvPr>
        </p:nvSpPr>
        <p:spPr>
          <a:xfrm>
            <a:off x="808355" y="1458277"/>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在劳动教育实践中，可能会遇到物品难以找到的问题。为了解决这一问题，可以优化标签系统，采用文字与图片结合的标注方式；调整物品分类逻辑，减少分类层级；使用透明收纳工具，实现可视化查找。</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3"/>
            </p:custDataLst>
          </p:nvPr>
        </p:nvSpPr>
        <p:spPr>
          <a:xfrm>
            <a:off x="808355" y="1174432"/>
            <a:ext cx="5184140" cy="267335"/>
          </a:xfrm>
          <a:prstGeom prst="rect">
            <a:avLst/>
          </a:prstGeom>
          <a:noFill/>
        </p:spPr>
        <p:txBody>
          <a:bodyPr wrap="square" lIns="0" tIns="0" rIns="0" bIns="0" rtlCol="0" anchor="b">
            <a:noAutofit/>
          </a:bodyPr>
          <a:p>
            <a:pPr lvl="0" algn="l">
              <a:buClrTx/>
              <a:buSzTx/>
              <a:buFontTx/>
            </a:pPr>
            <a:r>
              <a:rPr lang="en-US" altLang="en-US" b="1" dirty="0">
                <a:solidFill>
                  <a:schemeClr val="accent1"/>
                </a:solidFill>
                <a:uFillTx/>
                <a:latin typeface="+mn-ea"/>
                <a:sym typeface="+mn-ea"/>
              </a:rPr>
              <a:t>1. </a:t>
            </a:r>
            <a:r>
              <a:rPr lang="zh-CN" altLang="en-US" b="1" dirty="0">
                <a:solidFill>
                  <a:schemeClr val="accent1"/>
                </a:solidFill>
                <a:uFillTx/>
                <a:latin typeface="+mn-ea"/>
                <a:sym typeface="+mn-ea"/>
              </a:rPr>
              <a:t>处理收纳后物品难以找到的问题</a:t>
            </a:r>
            <a:endParaRPr lang="zh-CN" altLang="en-US" b="1" dirty="0">
              <a:solidFill>
                <a:schemeClr val="accent1"/>
              </a:solidFill>
              <a:uFillTx/>
              <a:latin typeface="+mn-ea"/>
              <a:sym typeface="+mn-ea"/>
            </a:endParaRPr>
          </a:p>
        </p:txBody>
      </p:sp>
      <p:sp>
        <p:nvSpPr>
          <p:cNvPr id="12" name="正文"/>
          <p:cNvSpPr txBox="1"/>
          <p:nvPr>
            <p:custDataLst>
              <p:tags r:id="rId4"/>
            </p:custDataLst>
          </p:nvPr>
        </p:nvSpPr>
        <p:spPr>
          <a:xfrm>
            <a:off x="808355" y="3027997"/>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若在实践中发现收纳工具不适用，需要采取相应措施。例如，若收纳箱尺寸不符，可以考虑切割改造或更换型号；若收纳架承重不足，需加固结构或替换为重型产品；对于自制工具存在的功能缺陷，应参考专业设计进行改良。</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5"/>
            </p:custDataLst>
          </p:nvPr>
        </p:nvSpPr>
        <p:spPr>
          <a:xfrm>
            <a:off x="808355" y="2744152"/>
            <a:ext cx="5184140" cy="267335"/>
          </a:xfrm>
          <a:prstGeom prst="rect">
            <a:avLst/>
          </a:prstGeom>
          <a:noFill/>
        </p:spPr>
        <p:txBody>
          <a:bodyPr wrap="square" lIns="0" tIns="0" rIns="0" bIns="0" rtlCol="0" anchor="b">
            <a:noAutofit/>
          </a:bodyPr>
          <a:p>
            <a:pPr lvl="0" algn="l">
              <a:buClrTx/>
              <a:buSzTx/>
              <a:buFontTx/>
            </a:pPr>
            <a:r>
              <a:rPr lang="en-US" altLang="en-US" b="1" dirty="0">
                <a:solidFill>
                  <a:schemeClr val="accent2"/>
                </a:solidFill>
                <a:uFillTx/>
                <a:latin typeface="+mn-ea"/>
                <a:sym typeface="+mn-ea"/>
              </a:rPr>
              <a:t>2. </a:t>
            </a:r>
            <a:r>
              <a:rPr lang="zh-CN" altLang="en-US" b="1" dirty="0">
                <a:solidFill>
                  <a:schemeClr val="accent2"/>
                </a:solidFill>
                <a:uFillTx/>
                <a:latin typeface="+mn-ea"/>
                <a:sym typeface="+mn-ea"/>
              </a:rPr>
              <a:t>应对收纳工具不适用的情况</a:t>
            </a:r>
            <a:endParaRPr lang="zh-CN" altLang="en-US" b="1" dirty="0">
              <a:solidFill>
                <a:schemeClr val="accent2"/>
              </a:solidFill>
              <a:uFillTx/>
              <a:latin typeface="+mn-ea"/>
              <a:sym typeface="+mn-ea"/>
            </a:endParaRPr>
          </a:p>
        </p:txBody>
      </p:sp>
      <p:sp>
        <p:nvSpPr>
          <p:cNvPr id="14" name="正文"/>
          <p:cNvSpPr txBox="1"/>
          <p:nvPr>
            <p:custDataLst>
              <p:tags r:id="rId6"/>
            </p:custDataLst>
          </p:nvPr>
        </p:nvSpPr>
        <p:spPr>
          <a:xfrm>
            <a:off x="808355" y="4597718"/>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收纳空间不足是实践中常见的问题。解决这一问题的方法包括重新评估物品的必要性，进一步精简闲置物品；采用更高效的收纳工具，如真空压缩袋、折叠架；挖掘未利用的空间，例如利用天花板悬挂或家具夹缝进行收纳。</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7"/>
            </p:custDataLst>
          </p:nvPr>
        </p:nvSpPr>
        <p:spPr>
          <a:xfrm>
            <a:off x="808355" y="4313873"/>
            <a:ext cx="5184140" cy="267335"/>
          </a:xfrm>
          <a:prstGeom prst="rect">
            <a:avLst/>
          </a:prstGeom>
          <a:noFill/>
        </p:spPr>
        <p:txBody>
          <a:bodyPr wrap="square" lIns="0" tIns="0" rIns="0" bIns="0" rtlCol="0" anchor="b">
            <a:noAutofit/>
          </a:bodyPr>
          <a:p>
            <a:pPr lvl="0" algn="l">
              <a:buClrTx/>
              <a:buSzTx/>
              <a:buFontTx/>
            </a:pPr>
            <a:r>
              <a:rPr lang="en-US" altLang="en-US" b="1" dirty="0">
                <a:solidFill>
                  <a:schemeClr val="accent3"/>
                </a:solidFill>
                <a:uFillTx/>
                <a:latin typeface="+mn-ea"/>
                <a:sym typeface="+mn-ea"/>
              </a:rPr>
              <a:t>3. </a:t>
            </a:r>
            <a:r>
              <a:rPr lang="zh-CN" altLang="en-US" b="1" dirty="0">
                <a:solidFill>
                  <a:schemeClr val="accent3"/>
                </a:solidFill>
                <a:uFillTx/>
                <a:latin typeface="+mn-ea"/>
                <a:sym typeface="+mn-ea"/>
              </a:rPr>
              <a:t>解决收纳空间再次不足的问题</a:t>
            </a:r>
            <a:endParaRPr lang="zh-CN" altLang="en-US" b="1" dirty="0">
              <a:solidFill>
                <a:schemeClr val="accent3"/>
              </a:solidFill>
              <a:uFillTx/>
              <a:latin typeface="+mn-ea"/>
              <a:sym typeface="+mn-ea"/>
            </a:endParaRPr>
          </a:p>
        </p:txBody>
      </p:sp>
      <p:pic>
        <p:nvPicPr>
          <p:cNvPr id="3" name="图片 2"/>
          <p:cNvPicPr>
            <a:picLocks noChangeAspect="1"/>
          </p:cNvPicPr>
          <p:nvPr/>
        </p:nvPicPr>
        <p:blipFill>
          <a:blip r:embed="rId8"/>
          <a:stretch>
            <a:fillRect/>
          </a:stretch>
        </p:blipFill>
        <p:spPr>
          <a:xfrm>
            <a:off x="7413625" y="822960"/>
            <a:ext cx="3853180" cy="5212080"/>
          </a:xfrm>
          <a:prstGeom prst="rect">
            <a:avLst/>
          </a:prstGeom>
        </p:spPr>
      </p:pic>
    </p:spTree>
    <p:custDataLst>
      <p:tags r:id="rId9"/>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任务七　</a:t>
            </a:r>
            <a:br>
              <a:rPr lang="zh-CN" altLang="en-US" sz="6600">
                <a:solidFill>
                  <a:schemeClr val="accent1">
                    <a:lumMod val="50000"/>
                  </a:schemeClr>
                </a:solidFill>
              </a:rPr>
            </a:br>
            <a:r>
              <a:rPr lang="zh-CN" altLang="en-US" sz="6600">
                <a:solidFill>
                  <a:schemeClr val="accent1">
                    <a:lumMod val="50000"/>
                  </a:schemeClr>
                </a:solidFill>
              </a:rPr>
              <a:t>整理床铺</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fb77a08e-58c3-4c6b-a08d-d19237574a37/35fbf93b-a148-11f0-89a5-caa5613bfbd8.jpg@base@tag=imgScale&amp;m=1&amp;w=1423&amp;h=1781&amp;q=9535fbf93b-a148-11f0-89a5-caa5613bfbd8"/>
          <p:cNvPicPr>
            <a:picLocks noChangeAspect="1"/>
          </p:cNvPicPr>
          <p:nvPr>
            <p:custDataLst>
              <p:tags r:id="rId2"/>
            </p:custDataLst>
          </p:nvPr>
        </p:nvPicPr>
        <p:blipFill>
          <a:blip r:embed="rId3"/>
          <a:srcRect l="14426" r="14485"/>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424180" y="229870"/>
            <a:ext cx="6292850" cy="763270"/>
          </a:xfrm>
        </p:spPr>
        <p:txBody>
          <a:bodyPr>
            <a:noAutofit/>
          </a:bodyPr>
          <a:lstStyle/>
          <a:p>
            <a:pPr>
              <a:lnSpc>
                <a:spcPct val="130000"/>
              </a:lnSpc>
            </a:pPr>
            <a:r>
              <a:rPr lang="zh-CN" altLang="en-US" sz="3600">
                <a:solidFill>
                  <a:schemeClr val="accent6">
                    <a:lumMod val="75000"/>
                  </a:schemeClr>
                </a:solidFill>
              </a:rPr>
              <a:t>一、学习知识</a:t>
            </a:r>
            <a:br>
              <a:rPr lang="zh-CN" altLang="en-US" sz="2800">
                <a:solidFill>
                  <a:schemeClr val="accent6">
                    <a:lumMod val="75000"/>
                  </a:schemeClr>
                </a:solidFill>
              </a:rPr>
            </a:br>
            <a:r>
              <a:rPr lang="zh-CN" altLang="en-US" sz="2800">
                <a:solidFill>
                  <a:schemeClr val="accent6">
                    <a:lumMod val="75000"/>
                  </a:schemeClr>
                </a:solidFill>
              </a:rPr>
              <a:t>（一）床铺结构</a:t>
            </a:r>
            <a:endParaRPr lang="zh-CN" altLang="en-US" sz="2800">
              <a:solidFill>
                <a:schemeClr val="accent6">
                  <a:lumMod val="75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床垫、床架等部件的特点</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床垫分为弹簧床垫、记忆棉床垫等类型，弹簧床垫需定期翻转以防止局部塌陷，而记忆棉床垫则以其记忆特性适应身体曲线。</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不同床铺结构的整理要点</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床架结构有框架式和箱式之分，其中箱式床架能提供额外的储物空间，适合需要额外存储空间的用户。</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床铺的维护与保养知识</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床板分为排骨架与平板，排骨架透气性好，适合需要良好通风的环境；平板床板承重力强，适合需要稳定支撑的场合。</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708785" y="337820"/>
            <a:ext cx="926465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（二）床上用品</a:t>
            </a:r>
            <a:endParaRPr lang="zh-CN" altLang="en-US" sz="2800">
              <a:solidFill>
                <a:schemeClr val="accent6">
                  <a:lumMod val="75000"/>
                </a:schemeClr>
              </a:solidFill>
            </a:endParaRPr>
          </a:p>
        </p:txBody>
      </p:sp>
      <p:sp>
        <p:nvSpPr>
          <p:cNvPr id="2" name="矩形 5"/>
          <p:cNvSpPr/>
          <p:nvPr>
            <p:custDataLst>
              <p:tags r:id="rId2"/>
            </p:custDataLst>
          </p:nvPr>
        </p:nvSpPr>
        <p:spPr>
          <a:xfrm>
            <a:off x="1834880" y="2804007"/>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床单、被套、枕套的选择</a:t>
            </a:r>
            <a:endParaRPr lang="zh-CN" altLang="en-US" b="1">
              <a:solidFill>
                <a:schemeClr val="accent1"/>
              </a:solidFill>
              <a:latin typeface="+mn-ea"/>
              <a:cs typeface="+mn-ea"/>
            </a:endParaRPr>
          </a:p>
        </p:txBody>
      </p:sp>
      <p:sp>
        <p:nvSpPr>
          <p:cNvPr id="3" name="矩形 8"/>
          <p:cNvSpPr/>
          <p:nvPr>
            <p:custDataLst>
              <p:tags r:id="rId3"/>
            </p:custDataLst>
          </p:nvPr>
        </p:nvSpPr>
        <p:spPr>
          <a:xfrm>
            <a:off x="1834245" y="3511604"/>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面料选择需考虑透气性与舒适度，棉质适合四季使用，真丝适合夏季。尺寸需匹配床垫、被子规格，床单四周下垂长度宜为</a:t>
            </a:r>
            <a:r>
              <a:rPr lang="en-US" altLang="zh-CN" sz="1600" dirty="0">
                <a:ln>
                  <a:noFill/>
                  <a:prstDash val="sysDot"/>
                </a:ln>
                <a:solidFill>
                  <a:schemeClr val="tx1">
                    <a:lumMod val="85000"/>
                    <a:lumOff val="15000"/>
                  </a:schemeClr>
                </a:solidFill>
                <a:latin typeface="+mn-ea"/>
                <a:cs typeface="+mn-ea"/>
                <a:sym typeface="+mn-ea"/>
              </a:rPr>
              <a:t> 25</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35cm</a:t>
            </a:r>
            <a:r>
              <a:rPr lang="zh-CN" altLang="en-US" sz="1600" dirty="0">
                <a:ln>
                  <a:noFill/>
                  <a:prstDash val="sysDot"/>
                </a:ln>
                <a:solidFill>
                  <a:schemeClr val="tx1">
                    <a:lumMod val="85000"/>
                    <a:lumOff val="15000"/>
                  </a:schemeClr>
                </a:solidFill>
                <a:latin typeface="+mn-ea"/>
                <a:cs typeface="+mn-ea"/>
                <a:sym typeface="+mn-ea"/>
              </a:rPr>
              <a:t>。</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e43c6568-0c50-47f0-8ea7-2f4729213c3a/3772c724-a148-11f0-96f5-822f24029bf4.jpg@base@tag=imgScale&amp;m=1&amp;w=485&amp;h=753&amp;q=953772c724-a148-11f0-96f5-822f24029bf4"/>
          <p:cNvPicPr>
            <a:picLocks noChangeAspect="1"/>
          </p:cNvPicPr>
          <p:nvPr>
            <p:custDataLst>
              <p:tags r:id="rId4"/>
            </p:custDataLst>
          </p:nvPr>
        </p:nvPicPr>
        <p:blipFill>
          <a:blip r:embed="rId5"/>
          <a:srcRect l="1691" r="1691"/>
          <a:stretch>
            <a:fillRect/>
          </a:stretch>
        </p:blipFill>
        <p:spPr>
          <a:xfrm>
            <a:off x="2376805" y="892175"/>
            <a:ext cx="1085215" cy="168656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65020" y="1604645"/>
            <a:ext cx="346710" cy="38989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e43c6568-0c50-47f0-8ea7-2f4729213c3a/3772c75d-a148-11f0-96f5-822f24029bf4.jpg@base@tag=imgScale&amp;m=1&amp;w=485&amp;h=753&amp;q=953772c75d-a148-11f0-96f5-822f24029bf4"/>
          <p:cNvPicPr>
            <a:picLocks noChangeAspect="1"/>
          </p:cNvPicPr>
          <p:nvPr>
            <p:custDataLst>
              <p:tags r:id="rId7"/>
            </p:custDataLst>
          </p:nvPr>
        </p:nvPicPr>
        <p:blipFill>
          <a:blip r:embed="rId8"/>
          <a:srcRect l="1691" r="1691"/>
          <a:stretch>
            <a:fillRect/>
          </a:stretch>
        </p:blipFill>
        <p:spPr>
          <a:xfrm>
            <a:off x="5280025" y="892175"/>
            <a:ext cx="1085215" cy="168656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66335" y="1604645"/>
            <a:ext cx="346710" cy="38989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745634" y="280019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被子、枕头的种类与特点</a:t>
            </a:r>
            <a:endParaRPr lang="zh-CN" altLang="en-US" b="1">
              <a:solidFill>
                <a:schemeClr val="accent2"/>
              </a:solidFill>
              <a:latin typeface="+mn-ea"/>
              <a:cs typeface="+mn-ea"/>
            </a:endParaRPr>
          </a:p>
        </p:txBody>
      </p:sp>
      <p:sp>
        <p:nvSpPr>
          <p:cNvPr id="21" name="矩形 12"/>
          <p:cNvSpPr/>
          <p:nvPr>
            <p:custDataLst>
              <p:tags r:id="rId11"/>
            </p:custDataLst>
          </p:nvPr>
        </p:nvSpPr>
        <p:spPr>
          <a:xfrm>
            <a:off x="4744999" y="350779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被子分为羽绒被、棉被、化纤被，羽绒被保暖轻便，棉被吸湿透气；枕头按填充物分为乳胶枕、记忆棉枕，需根据颈椎曲线选择合适高度（成人约</a:t>
            </a:r>
            <a:r>
              <a:rPr lang="en-US" altLang="zh-CN" sz="1600" dirty="0">
                <a:ln>
                  <a:noFill/>
                  <a:prstDash val="sysDot"/>
                </a:ln>
                <a:solidFill>
                  <a:schemeClr val="tx1">
                    <a:lumMod val="85000"/>
                    <a:lumOff val="15000"/>
                  </a:schemeClr>
                </a:solidFill>
                <a:latin typeface="+mn-ea"/>
                <a:cs typeface="+mn-ea"/>
                <a:sym typeface="+mn-ea"/>
              </a:rPr>
              <a:t> 8</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12cm</a:t>
            </a:r>
            <a:r>
              <a:rPr lang="zh-CN" altLang="en-US" sz="1600" dirty="0">
                <a:ln>
                  <a:noFill/>
                  <a:prstDash val="sysDot"/>
                </a:ln>
                <a:solidFill>
                  <a:schemeClr val="tx1">
                    <a:lumMod val="85000"/>
                    <a:lumOff val="15000"/>
                  </a:schemeClr>
                </a:solidFill>
                <a:latin typeface="+mn-ea"/>
                <a:cs typeface="+mn-ea"/>
                <a:sym typeface="+mn-ea"/>
              </a:rPr>
              <a:t>）。</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e43c6568-0c50-47f0-8ea7-2f4729213c3a/3772c80b-a148-11f0-96f5-822f24029bf4.jpg@base@tag=imgScale&amp;m=1&amp;w=485&amp;h=753&amp;q=953772c80b-a148-11f0-96f5-822f24029bf4"/>
          <p:cNvPicPr>
            <a:picLocks noChangeAspect="1"/>
          </p:cNvPicPr>
          <p:nvPr>
            <p:custDataLst>
              <p:tags r:id="rId12"/>
            </p:custDataLst>
          </p:nvPr>
        </p:nvPicPr>
        <p:blipFill>
          <a:blip r:embed="rId13"/>
          <a:srcRect l="1691" r="1691"/>
          <a:stretch>
            <a:fillRect/>
          </a:stretch>
        </p:blipFill>
        <p:spPr>
          <a:xfrm>
            <a:off x="8182610" y="895985"/>
            <a:ext cx="1085215" cy="168656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61935" y="1595120"/>
            <a:ext cx="346710" cy="38989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655752" y="2800196"/>
            <a:ext cx="2168323" cy="482293"/>
          </a:xfrm>
          <a:prstGeom prst="rect">
            <a:avLst/>
          </a:prstGeom>
          <a:noFill/>
        </p:spPr>
        <p:txBody>
          <a:bodyPr wrap="square" lIns="0" tIns="0" rIns="0" bIns="0" rtlCol="0" anchor="ctr">
            <a:noAutofit/>
          </a:bodyPr>
          <a:p>
            <a:pPr algn="ctr">
              <a:spcBef>
                <a:spcPct val="0"/>
              </a:spcBef>
              <a:spcAft>
                <a:spcPct val="0"/>
              </a:spcAft>
            </a:pPr>
            <a:r>
              <a:rPr lang="en-US" altLang="en-US" b="1">
                <a:solidFill>
                  <a:schemeClr val="accent3"/>
                </a:solidFill>
                <a:latin typeface="+mn-ea"/>
                <a:cs typeface="+mn-ea"/>
              </a:rPr>
              <a:t> </a:t>
            </a:r>
            <a:r>
              <a:rPr lang="zh-CN" altLang="en-US" b="1">
                <a:solidFill>
                  <a:schemeClr val="accent3"/>
                </a:solidFill>
                <a:latin typeface="+mn-ea"/>
                <a:cs typeface="+mn-ea"/>
              </a:rPr>
              <a:t>床上用品的清洁与</a:t>
            </a:r>
            <a:endParaRPr lang="zh-CN" altLang="en-US" b="1">
              <a:solidFill>
                <a:schemeClr val="accent3"/>
              </a:solidFill>
              <a:latin typeface="+mn-ea"/>
              <a:cs typeface="+mn-ea"/>
            </a:endParaRPr>
          </a:p>
          <a:p>
            <a:pPr algn="ctr">
              <a:spcBef>
                <a:spcPct val="0"/>
              </a:spcBef>
              <a:spcAft>
                <a:spcPct val="0"/>
              </a:spcAft>
            </a:pPr>
            <a:r>
              <a:rPr lang="zh-CN" altLang="en-US" b="1">
                <a:solidFill>
                  <a:schemeClr val="accent3"/>
                </a:solidFill>
                <a:latin typeface="+mn-ea"/>
                <a:cs typeface="+mn-ea"/>
              </a:rPr>
              <a:t>更换周期</a:t>
            </a:r>
            <a:endParaRPr lang="zh-CN" altLang="en-US" b="1">
              <a:solidFill>
                <a:schemeClr val="accent3"/>
              </a:solidFill>
              <a:latin typeface="+mn-ea"/>
              <a:cs typeface="+mn-ea"/>
            </a:endParaRPr>
          </a:p>
        </p:txBody>
      </p:sp>
      <p:sp>
        <p:nvSpPr>
          <p:cNvPr id="30" name="矩形 14"/>
          <p:cNvSpPr/>
          <p:nvPr>
            <p:custDataLst>
              <p:tags r:id="rId16"/>
            </p:custDataLst>
          </p:nvPr>
        </p:nvSpPr>
        <p:spPr>
          <a:xfrm>
            <a:off x="7655117" y="350779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床单、枕套建议每周更换一次，被套每两周更换一次；被子、枕头至少每</a:t>
            </a:r>
            <a:r>
              <a:rPr lang="en-US" altLang="zh-CN" sz="1600" dirty="0">
                <a:ln>
                  <a:noFill/>
                  <a:prstDash val="sysDot"/>
                </a:ln>
                <a:solidFill>
                  <a:schemeClr val="tx1">
                    <a:lumMod val="85000"/>
                    <a:lumOff val="15000"/>
                  </a:schemeClr>
                </a:solidFill>
                <a:latin typeface="+mn-ea"/>
                <a:cs typeface="+mn-ea"/>
                <a:sym typeface="+mn-ea"/>
              </a:rPr>
              <a:t> 3</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6 </a:t>
            </a:r>
            <a:r>
              <a:rPr lang="zh-CN" altLang="en-US" sz="1600" dirty="0">
                <a:ln>
                  <a:noFill/>
                  <a:prstDash val="sysDot"/>
                </a:ln>
                <a:solidFill>
                  <a:schemeClr val="tx1">
                    <a:lumMod val="85000"/>
                    <a:lumOff val="15000"/>
                  </a:schemeClr>
                </a:solidFill>
                <a:latin typeface="+mn-ea"/>
                <a:cs typeface="+mn-ea"/>
                <a:sym typeface="+mn-ea"/>
              </a:rPr>
              <a:t>个月晾晒或清洗一次，防止螨虫滋生。真丝材质需手洗或轻柔机洗，避免暴晒。</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64310" y="116205"/>
            <a:ext cx="9964420" cy="955675"/>
          </a:xfrm>
        </p:spPr>
        <p:txBody>
          <a:bodyPr>
            <a:noAutofit/>
          </a:bodyPr>
          <a:lstStyle/>
          <a:p>
            <a:pPr>
              <a:lnSpc>
                <a:spcPct val="130000"/>
              </a:lnSpc>
            </a:pPr>
            <a:r>
              <a:rPr lang="zh-CN" altLang="en-US" sz="3600">
                <a:solidFill>
                  <a:schemeClr val="accent6">
                    <a:lumMod val="75000"/>
                  </a:schemeClr>
                </a:solidFill>
              </a:rPr>
              <a:t>二、掌握技能</a:t>
            </a:r>
            <a:br>
              <a:rPr lang="zh-CN" altLang="en-US" sz="2800">
                <a:solidFill>
                  <a:schemeClr val="accent6">
                    <a:lumMod val="75000"/>
                  </a:schemeClr>
                </a:solidFill>
              </a:rPr>
            </a:br>
            <a:r>
              <a:rPr lang="zh-CN" altLang="en-US" sz="2800">
                <a:solidFill>
                  <a:schemeClr val="accent6">
                    <a:lumMod val="75000"/>
                  </a:schemeClr>
                </a:solidFill>
              </a:rPr>
              <a:t>（一）铺床技能要点</a:t>
            </a:r>
            <a:endParaRPr lang="zh-CN" altLang="en-US" sz="2800">
              <a:solidFill>
                <a:schemeClr val="accent6">
                  <a:lumMod val="75000"/>
                </a:schemeClr>
              </a:solidFill>
            </a:endParaRPr>
          </a:p>
        </p:txBody>
      </p:sp>
      <p:pic>
        <p:nvPicPr>
          <p:cNvPr id="129" name="图片 128" descr="/data/temp/cecd6f83-f582-4e96-bbce-310cf82b90fb/3600c7d6-a148-11f0-9970-fa649b99082f.jpg@base@tag=imgScale&amp;m=1&amp;w=1537&amp;h=1903&amp;q=953600c7d6-a148-11f0-9970-fa649b99082f"/>
          <p:cNvPicPr>
            <a:picLocks noChangeAspect="1"/>
          </p:cNvPicPr>
          <p:nvPr>
            <p:custDataLst>
              <p:tags r:id="rId2"/>
            </p:custDataLst>
          </p:nvPr>
        </p:nvPicPr>
        <p:blipFill rotWithShape="1">
          <a:blip r:embed="rId3"/>
          <a:srcRect l="19273"/>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125667" y="1417812"/>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1125667" y="1860843"/>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床单应平铺于床垫，确保四角对齐，采用“医院式铺法”塞入床垫底部，边角折成</a:t>
            </a:r>
            <a:r>
              <a:rPr lang="en-US" altLang="zh-CN" sz="1600" kern="0" dirty="0">
                <a:ln>
                  <a:noFill/>
                  <a:prstDash val="sysDot"/>
                </a:ln>
                <a:solidFill>
                  <a:schemeClr val="tx1">
                    <a:lumMod val="85000"/>
                    <a:lumOff val="15000"/>
                  </a:schemeClr>
                </a:solidFill>
                <a:latin typeface="+mn-ea"/>
                <a:sym typeface="+mn-ea"/>
              </a:rPr>
              <a:t>45</a:t>
            </a:r>
            <a:r>
              <a:rPr lang="zh-CN" altLang="en-US" sz="1600" kern="0" dirty="0">
                <a:ln>
                  <a:noFill/>
                  <a:prstDash val="sysDot"/>
                </a:ln>
                <a:solidFill>
                  <a:schemeClr val="tx1">
                    <a:lumMod val="85000"/>
                    <a:lumOff val="15000"/>
                  </a:schemeClr>
                </a:solidFill>
                <a:latin typeface="+mn-ea"/>
                <a:sym typeface="+mn-ea"/>
              </a:rPr>
              <a:t>度角，以增加平整度与稳固性。</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666938" y="1482461"/>
            <a:ext cx="4654677" cy="355566"/>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1.</a:t>
            </a:r>
            <a:r>
              <a:rPr lang="zh-CN" altLang="en-US" sz="2000" b="1" dirty="0">
                <a:solidFill>
                  <a:schemeClr val="tx1">
                    <a:lumMod val="85000"/>
                    <a:lumOff val="15000"/>
                  </a:schemeClr>
                </a:solidFill>
                <a:uFillTx/>
                <a:latin typeface="+mn-ea"/>
                <a:sym typeface="+mn-ea"/>
              </a:rPr>
              <a:t>床单的平整铺设方法</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1126300" y="1419080"/>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1125667" y="3480219"/>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被套采用“卷筒式套法”，快速且避免被子成团；枕头摆放时需拍打蓬松，统一开口方向朝外或靠墙，保持间距。</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666938" y="3101837"/>
            <a:ext cx="4654677" cy="355566"/>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2. </a:t>
            </a:r>
            <a:r>
              <a:rPr lang="zh-CN" altLang="en-US" sz="2000" b="1" dirty="0">
                <a:solidFill>
                  <a:schemeClr val="tx1">
                    <a:lumMod val="85000"/>
                    <a:lumOff val="15000"/>
                  </a:schemeClr>
                </a:solidFill>
                <a:uFillTx/>
                <a:latin typeface="+mn-ea"/>
                <a:sym typeface="+mn-ea"/>
              </a:rPr>
              <a:t>被套的正确套法</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1126300" y="3038456"/>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1125855" y="5099685"/>
            <a:ext cx="5361305"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枕头芯需定期拍打蓬松，枕套开口方向统一朝外或靠墙。双人床铺时，枕头间距保持</a:t>
            </a:r>
            <a:r>
              <a:rPr lang="en-US" altLang="zh-CN" sz="1600" kern="0" dirty="0">
                <a:ln>
                  <a:noFill/>
                  <a:prstDash val="sysDot"/>
                </a:ln>
                <a:solidFill>
                  <a:schemeClr val="tx1">
                    <a:lumMod val="85000"/>
                    <a:lumOff val="15000"/>
                  </a:schemeClr>
                </a:solidFill>
                <a:latin typeface="+mn-ea"/>
                <a:sym typeface="+mn-ea"/>
              </a:rPr>
              <a:t> 10</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15cm</a:t>
            </a:r>
            <a:r>
              <a:rPr lang="zh-CN" altLang="en-US" sz="1600" kern="0" dirty="0">
                <a:ln>
                  <a:noFill/>
                  <a:prstDash val="sysDot"/>
                </a:ln>
                <a:solidFill>
                  <a:schemeClr val="tx1">
                    <a:lumMod val="85000"/>
                    <a:lumOff val="15000"/>
                  </a:schemeClr>
                </a:solidFill>
                <a:latin typeface="+mn-ea"/>
                <a:sym typeface="+mn-ea"/>
              </a:rPr>
              <a:t>，避免相互挤压变形。</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666938" y="4721213"/>
            <a:ext cx="4654677" cy="355566"/>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3. </a:t>
            </a:r>
            <a:r>
              <a:rPr lang="zh-CN" altLang="en-US" sz="2000" b="1" dirty="0">
                <a:solidFill>
                  <a:schemeClr val="tx1">
                    <a:lumMod val="85000"/>
                    <a:lumOff val="15000"/>
                  </a:schemeClr>
                </a:solidFill>
                <a:uFillTx/>
                <a:latin typeface="+mn-ea"/>
                <a:sym typeface="+mn-ea"/>
              </a:rPr>
              <a:t>枕头的摆放与整理</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1126300" y="4657832"/>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206794" y="1499573"/>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206794" y="4738326"/>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206794" y="3118950"/>
            <a:ext cx="269493" cy="269493"/>
          </a:xfrm>
          <a:prstGeom prst="rect">
            <a:avLst/>
          </a:prstGeom>
        </p:spPr>
      </p:pic>
    </p:spTree>
    <p:custDataLst>
      <p:tags r:id="rId2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113747" y="75184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（二）整理技巧和技能要点</a:t>
            </a:r>
            <a:endParaRPr lang="zh-CN" altLang="en-US" sz="2800">
              <a:solidFill>
                <a:schemeClr val="accent6">
                  <a:lumMod val="75000"/>
                </a:schemeClr>
              </a:solidFill>
            </a:endParaRPr>
          </a:p>
        </p:txBody>
      </p:sp>
      <p:sp>
        <p:nvSpPr>
          <p:cNvPr id="2" name="矩形 3"/>
          <p:cNvSpPr/>
          <p:nvPr>
            <p:custDataLst>
              <p:tags r:id="rId2"/>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传统叠法将被子三折后再对折成长条状；新式叠法将被子横向三折，再纵向对折成方块状。整理时需抚平褶皱，保持边缘整齐。</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en-US" altLang="en-US" sz="2000" b="1">
                <a:solidFill>
                  <a:schemeClr val="accent1"/>
                </a:solidFill>
                <a:latin typeface="+mn-ea"/>
                <a:cs typeface="+mn-ea"/>
                <a:sym typeface="+mn-ea"/>
              </a:rPr>
              <a:t>1. </a:t>
            </a:r>
            <a:r>
              <a:rPr lang="zh-CN" altLang="en-US" sz="2000" b="1">
                <a:solidFill>
                  <a:schemeClr val="accent1"/>
                </a:solidFill>
                <a:latin typeface="+mn-ea"/>
                <a:cs typeface="+mn-ea"/>
                <a:sym typeface="+mn-ea"/>
              </a:rPr>
              <a:t>被子的折叠与整理方法</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搭配同色系或风格协调的床上用品，使用装饰靠枕增加层次感；床单边角可采用流苏、刺绣等细节设计；被子可部分平铺，露出被芯图案。</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en-US" altLang="en-US" sz="2000" b="1">
                <a:solidFill>
                  <a:schemeClr val="accent2"/>
                </a:solidFill>
                <a:latin typeface="+mn-ea"/>
                <a:cs typeface="+mn-ea"/>
                <a:sym typeface="+mn-ea"/>
              </a:rPr>
              <a:t>2. </a:t>
            </a:r>
            <a:r>
              <a:rPr lang="zh-CN" altLang="en-US" sz="2000" b="1">
                <a:solidFill>
                  <a:schemeClr val="accent2"/>
                </a:solidFill>
                <a:latin typeface="+mn-ea"/>
                <a:cs typeface="+mn-ea"/>
                <a:sym typeface="+mn-ea"/>
              </a:rPr>
              <a:t>打造美观床铺的技巧</a:t>
            </a:r>
            <a:endParaRPr lang="zh-CN" altLang="en-US" sz="2000" b="1">
              <a:solidFill>
                <a:schemeClr val="accent2"/>
              </a:solidFill>
              <a:latin typeface="+mn-ea"/>
              <a:cs typeface="+mn-ea"/>
              <a:sym typeface="+mn-ea"/>
            </a:endParaRPr>
          </a:p>
        </p:txBody>
      </p:sp>
      <p:sp>
        <p:nvSpPr>
          <p:cNvPr id="17" name="矩形 10"/>
          <p:cNvSpPr/>
          <p:nvPr>
            <p:custDataLst>
              <p:tags r:id="rId7"/>
            </p:custDataLst>
          </p:nvPr>
        </p:nvSpPr>
        <p:spPr>
          <a:xfrm>
            <a:off x="1250771" y="3145281"/>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轻微褶皱可使用蒸汽挂烫机处理；顽固褶皱需将床单取下重新熨烫；铺床时避免过度拉扯面料，减少褶皱产生。</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en-US" altLang="en-US" sz="2000" b="1">
                <a:solidFill>
                  <a:schemeClr val="accent3"/>
                </a:solidFill>
                <a:latin typeface="+mn-ea"/>
                <a:cs typeface="+mn-ea"/>
                <a:sym typeface="+mn-ea"/>
              </a:rPr>
              <a:t>3. </a:t>
            </a:r>
            <a:r>
              <a:rPr lang="zh-CN" altLang="en-US" sz="2000" b="1">
                <a:solidFill>
                  <a:schemeClr val="accent3"/>
                </a:solidFill>
                <a:latin typeface="+mn-ea"/>
                <a:cs typeface="+mn-ea"/>
                <a:sym typeface="+mn-ea"/>
              </a:rPr>
              <a:t>处理床铺褶皱的方法</a:t>
            </a:r>
            <a:endParaRPr lang="zh-CN" altLang="en-US" sz="2000" b="1">
              <a:solidFill>
                <a:schemeClr val="accent3"/>
              </a:solidFill>
              <a:latin typeface="+mn-ea"/>
              <a:cs typeface="+mn-ea"/>
              <a:sym typeface="+mn-ea"/>
            </a:endParaRPr>
          </a:p>
        </p:txBody>
      </p:sp>
      <p:sp>
        <p:nvSpPr>
          <p:cNvPr id="23" name="矩形 18"/>
          <p:cNvSpPr/>
          <p:nvPr>
            <p:custDataLst>
              <p:tags r:id="rId10"/>
            </p:custDataLst>
          </p:nvPr>
        </p:nvSpPr>
        <p:spPr>
          <a:xfrm>
            <a:off x="1241245" y="4745607"/>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394835" y="443230"/>
            <a:ext cx="7127240" cy="975995"/>
          </a:xfrm>
        </p:spPr>
        <p:txBody>
          <a:bodyPr>
            <a:noAutofit/>
          </a:bodyPr>
          <a:p>
            <a:pPr>
              <a:lnSpc>
                <a:spcPct val="130000"/>
              </a:lnSpc>
            </a:pPr>
            <a:r>
              <a:rPr lang="zh-CN" altLang="en-US" sz="3600">
                <a:solidFill>
                  <a:schemeClr val="accent6">
                    <a:lumMod val="75000"/>
                  </a:schemeClr>
                </a:solidFill>
              </a:rPr>
              <a:t>三、躬行实践</a:t>
            </a:r>
            <a:br>
              <a:rPr lang="zh-CN" altLang="en-US" sz="2800">
                <a:solidFill>
                  <a:schemeClr val="accent6">
                    <a:lumMod val="75000"/>
                  </a:schemeClr>
                </a:solidFill>
              </a:rPr>
            </a:br>
            <a:r>
              <a:rPr lang="zh-CN" altLang="en-US" sz="2800">
                <a:solidFill>
                  <a:schemeClr val="accent6">
                    <a:lumMod val="75000"/>
                  </a:schemeClr>
                </a:solidFill>
              </a:rPr>
              <a:t>（一）实践流程与步骤</a:t>
            </a:r>
            <a:endParaRPr lang="zh-CN" altLang="en-US" sz="2800">
              <a:solidFill>
                <a:schemeClr val="accent6">
                  <a:lumMod val="75000"/>
                </a:schemeClr>
              </a:solidFill>
            </a:endParaRPr>
          </a:p>
        </p:txBody>
      </p:sp>
      <p:pic>
        <p:nvPicPr>
          <p:cNvPr id="4" name="图片 3" descr="/data/temp/6c675f67-d7ec-427d-9cb7-039b43686ac3/6faa6167-a148-11f0-a452-6a0bf625640f.jpg@base@tag=imgScale&amp;m=1&amp;w=1102&amp;h=1904&amp;q=956faa6167-a148-11f0-a452-6a0bf625640f"/>
          <p:cNvPicPr>
            <a:picLocks noChangeAspect="1"/>
          </p:cNvPicPr>
          <p:nvPr>
            <p:custDataLst>
              <p:tags r:id="rId2"/>
            </p:custDataLst>
          </p:nvPr>
        </p:nvPicPr>
        <p:blipFill>
          <a:blip r:embed="rId3"/>
          <a:srcRect l="21065" r="21065"/>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更换床上用品</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84257" y="20217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在更换床上用品时，首先取下脏污的床单、被套和枕套，并进行分类清洗。接着检查床垫和枕头的状态，进行必要的除尘或翻面处理，以确保卫生和舒适度。</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进行床铺整理操作</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整理床铺时，按照既定流程铺设床单、套上被套，并摆放枕头。在整理过程中，需要特别注意被子的形状和床上用品的位置，确保四角对称、边缘整齐，以达到美观和整洁的效果。</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3165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85526" y="481578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检查床铺整理效果</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在床铺整理完毕后，从不同角度检查床铺的平整度，确保没有褶皱或移位。同时，测试床上用品的稳固性，避免在使用过程中发生滑落，确保床铺的实用性和舒适性。</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475740" y="208280"/>
            <a:ext cx="5484495" cy="6070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2800" spc="0" dirty="0">
                <a:solidFill>
                  <a:schemeClr val="accent6">
                    <a:lumMod val="75000"/>
                  </a:schemeClr>
                </a:solidFill>
                <a:uFillTx/>
              </a:rPr>
              <a:t>（二）日常生活劳动的范畴界定</a:t>
            </a:r>
            <a:endParaRPr lang="zh-CN" altLang="en-US" sz="2800" spc="0" dirty="0">
              <a:solidFill>
                <a:schemeClr val="accent6">
                  <a:lumMod val="75000"/>
                </a:schemeClr>
              </a:solidFill>
              <a:uFillTx/>
            </a:endParaRPr>
          </a:p>
        </p:txBody>
      </p:sp>
      <p:pic>
        <p:nvPicPr>
          <p:cNvPr id="2" name="图片 4" descr="/data/temp/a0da4735-1224-49c8-8233-111558d4d74e/e27d6da8-a134-11f0-b1e5-12277ffc08dd.jpg@base@tag=imgScale&amp;m=1&amp;w=509&amp;h=273&amp;q=95e27d6da8-a134-11f0-b1e5-12277ffc08dd"/>
          <p:cNvPicPr>
            <a:picLocks noChangeAspect="1"/>
          </p:cNvPicPr>
          <p:nvPr>
            <p:custDataLst>
              <p:tags r:id="rId2"/>
            </p:custDataLst>
          </p:nvPr>
        </p:nvPicPr>
        <p:blipFill>
          <a:blip r:embed="rId3"/>
          <a:srcRect t="16611" b="3058"/>
          <a:stretch>
            <a:fillRect/>
          </a:stretch>
        </p:blipFill>
        <p:spPr>
          <a:xfrm>
            <a:off x="1896491" y="234791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3" name="图片 11" descr="/data/temp/a0da4735-1224-49c8-8233-111558d4d74e/e27d6d5f-a134-11f0-b1e5-12277ffc08dd.jpg@base@tag=imgScale&amp;m=1&amp;w=509&amp;h=273&amp;q=95e27d6d5f-a134-11f0-b1e5-12277ffc08dd"/>
          <p:cNvPicPr>
            <a:picLocks noChangeAspect="1"/>
          </p:cNvPicPr>
          <p:nvPr>
            <p:custDataLst>
              <p:tags r:id="rId4"/>
            </p:custDataLst>
          </p:nvPr>
        </p:nvPicPr>
        <p:blipFill>
          <a:blip r:embed="rId5"/>
          <a:srcRect t="4218" b="6416"/>
          <a:stretch>
            <a:fillRect/>
          </a:stretch>
        </p:blipFill>
        <p:spPr>
          <a:xfrm>
            <a:off x="1896491" y="354673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p:cNvPicPr>
            <a:picLocks noChangeAspect="1"/>
          </p:cNvPicPr>
          <p:nvPr>
            <p:custDataLst>
              <p:tags r:id="rId6"/>
            </p:custDataLst>
          </p:nvPr>
        </p:nvPicPr>
        <p:blipFill rotWithShape="1">
          <a:blip r:embed="rId7"/>
          <a:srcRect/>
          <a:stretch>
            <a:fillRect/>
          </a:stretch>
        </p:blipFill>
        <p:spPr>
          <a:xfrm>
            <a:off x="1896491" y="4745549"/>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a0da4735-1224-49c8-8233-111558d4d74e/e27d6cde-a134-11f0-b1e5-12277ffc08dd.jpg@base@tag=imgScale&amp;m=1&amp;w=508&amp;h=273&amp;q=95e27d6cde-a134-11f0-b1e5-12277ffc08dd"/>
          <p:cNvPicPr>
            <a:picLocks noChangeAspect="1"/>
          </p:cNvPicPr>
          <p:nvPr>
            <p:custDataLst>
              <p:tags r:id="rId8"/>
            </p:custDataLst>
          </p:nvPr>
        </p:nvPicPr>
        <p:blipFill>
          <a:blip r:embed="rId9"/>
          <a:srcRect b="19364"/>
          <a:stretch>
            <a:fillRect/>
          </a:stretch>
        </p:blipFill>
        <p:spPr>
          <a:xfrm>
            <a:off x="1896491" y="1147822"/>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sp>
        <p:nvSpPr>
          <p:cNvPr id="8" name="矩形 36"/>
          <p:cNvSpPr/>
          <p:nvPr>
            <p:custDataLst>
              <p:tags r:id="rId10"/>
            </p:custDataLst>
          </p:nvPr>
        </p:nvSpPr>
        <p:spPr>
          <a:xfrm>
            <a:off x="3963035" y="1525270"/>
            <a:ext cx="72193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在个人层面，日常生活劳动包括个人卫生护理（如洗漱、理发）、个人物品管理（如衣物搭配、证件整理）。</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963035" y="1189990"/>
            <a:ext cx="72193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个人层面的劳动活动</a:t>
            </a:r>
            <a:endParaRPr lang="zh-CN" altLang="en-US" sz="2000" b="1">
              <a:solidFill>
                <a:schemeClr val="accent3"/>
              </a:solidFill>
              <a:latin typeface="+mn-ea"/>
              <a:cs typeface="+mn-ea"/>
            </a:endParaRPr>
          </a:p>
        </p:txBody>
      </p:sp>
      <p:sp>
        <p:nvSpPr>
          <p:cNvPr id="11" name="矩形 40"/>
          <p:cNvSpPr/>
          <p:nvPr>
            <p:custDataLst>
              <p:tags r:id="rId12"/>
            </p:custDataLst>
          </p:nvPr>
        </p:nvSpPr>
        <p:spPr>
          <a:xfrm>
            <a:off x="3963035" y="2724150"/>
            <a:ext cx="72193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家庭层面的劳动活动涵盖家居环境维护（如扫地、擦窗）、饮食制作与管理（如烹饪、食材储存）、家庭物资管理（如采购、财务记账）等。</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963035" y="2388235"/>
            <a:ext cx="72193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家庭层面的劳动活动</a:t>
            </a:r>
            <a:endParaRPr lang="zh-CN" altLang="en-US" sz="2000" b="1">
              <a:solidFill>
                <a:schemeClr val="accent4"/>
              </a:solidFill>
              <a:latin typeface="+mn-ea"/>
              <a:cs typeface="+mn-ea"/>
            </a:endParaRPr>
          </a:p>
        </p:txBody>
      </p:sp>
      <p:sp>
        <p:nvSpPr>
          <p:cNvPr id="14" name="矩形 44"/>
          <p:cNvSpPr/>
          <p:nvPr>
            <p:custDataLst>
              <p:tags r:id="rId14"/>
            </p:custDataLst>
          </p:nvPr>
        </p:nvSpPr>
        <p:spPr>
          <a:xfrm>
            <a:off x="3963035" y="3923030"/>
            <a:ext cx="72193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个体参与社区公共生活中的互助性劳动，如社区环境清洁、邻里事务协助等，也属于日常生活劳动范畴。</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963035" y="3587115"/>
            <a:ext cx="72193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社区互助性劳动</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963035" y="5121910"/>
            <a:ext cx="721931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日常生活劳动的范畴不仅限于个体和家庭，还从个体、家庭向社会延伸，体现了其社会性。</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963035" y="4785995"/>
            <a:ext cx="721931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劳动范畴的社会延伸</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43990" y="353695"/>
            <a:ext cx="996442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（二）实践中的问题处理</a:t>
            </a:r>
            <a:endParaRPr lang="zh-CN" altLang="en-US" sz="2800">
              <a:solidFill>
                <a:schemeClr val="accent6">
                  <a:lumMod val="75000"/>
                </a:schemeClr>
              </a:solidFill>
            </a:endParaRPr>
          </a:p>
        </p:txBody>
      </p:sp>
      <p:sp>
        <p:nvSpPr>
          <p:cNvPr id="12" name="矩形 2"/>
          <p:cNvSpPr/>
          <p:nvPr>
            <p:custDataLst>
              <p:tags r:id="rId2"/>
            </p:custDataLst>
          </p:nvPr>
        </p:nvSpPr>
        <p:spPr>
          <a:xfrm>
            <a:off x="802700" y="316179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当遇到被子难以叠整齐的情况时，可以借助被子整理板来辅助折叠，确保边角规整。在折叠前，充分抖开被子以去除褶皱，并练习“三分叠法”等标准化操作流程，以提高叠被子的效率和效果。</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627380" y="2539365"/>
            <a:ext cx="3413760"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1"/>
                </a:solidFill>
                <a:latin typeface="+mn-ea"/>
                <a:cs typeface="+mn-ea"/>
              </a:rPr>
              <a:t>1.</a:t>
            </a:r>
            <a:r>
              <a:rPr lang="zh-CN" altLang="en-US" b="1" kern="0">
                <a:solidFill>
                  <a:schemeClr val="accent1"/>
                </a:solidFill>
                <a:latin typeface="+mn-ea"/>
                <a:cs typeface="+mn-ea"/>
              </a:rPr>
              <a:t>解决被子难以叠整齐的问题</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1403985" y="1009015"/>
            <a:ext cx="1627505" cy="131699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ffd168f5-16f1-4b10-911f-e81053316a3a/7131a73c-a148-11f0-9970-fa649b99082f.jpg@base@tag=imgScale&amp;m=1&amp;w=650&amp;h=537&amp;q=957131a73c-a148-11f0-9970-fa649b99082f"/>
          <p:cNvPicPr>
            <a:picLocks noChangeAspect="1"/>
          </p:cNvPicPr>
          <p:nvPr>
            <p:custDataLst>
              <p:tags r:id="rId5"/>
            </p:custDataLst>
          </p:nvPr>
        </p:nvPicPr>
        <p:blipFill rotWithShape="1">
          <a:blip r:embed="rId6"/>
          <a:srcRect l="9706" r="9706"/>
          <a:stretch>
            <a:fillRect/>
          </a:stretch>
        </p:blipFill>
        <p:spPr>
          <a:xfrm>
            <a:off x="1443990" y="1078865"/>
            <a:ext cx="1573530" cy="13004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661887" y="316179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如果床上用品尺寸不合适，例如床单过大或被套尺寸不足，可以采用双层折叠法隐藏多余部分，或使用松紧带、被角扣等固定被子。在购买新床品时，应严格测量尺寸，以避免尺寸不匹配的问题。</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486910" y="2539365"/>
            <a:ext cx="3413760"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2"/>
                </a:solidFill>
                <a:latin typeface="+mn-ea"/>
                <a:cs typeface="+mn-ea"/>
              </a:rPr>
              <a:t>2.</a:t>
            </a:r>
            <a:r>
              <a:rPr lang="zh-CN" altLang="en-US" b="1" kern="0">
                <a:solidFill>
                  <a:schemeClr val="accent2"/>
                </a:solidFill>
                <a:latin typeface="+mn-ea"/>
                <a:cs typeface="+mn-ea"/>
              </a:rPr>
              <a:t>应对床上用品尺寸不合适的情况</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5264150" y="1009015"/>
            <a:ext cx="1627505" cy="131699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ffd168f5-16f1-4b10-911f-e81053316a3a/7131a81a-a148-11f0-9970-fa649b99082f.jpg@base@tag=imgScale&amp;m=1&amp;w=650&amp;h=537&amp;q=957131a81a-a148-11f0-9970-fa649b99082f"/>
          <p:cNvPicPr>
            <a:picLocks noChangeAspect="1"/>
          </p:cNvPicPr>
          <p:nvPr>
            <p:custDataLst>
              <p:tags r:id="rId10"/>
            </p:custDataLst>
          </p:nvPr>
        </p:nvPicPr>
        <p:blipFill rotWithShape="1">
          <a:blip r:embed="rId11"/>
          <a:srcRect l="8257"/>
          <a:stretch>
            <a:fillRect/>
          </a:stretch>
        </p:blipFill>
        <p:spPr>
          <a:xfrm>
            <a:off x="5304155" y="1078865"/>
            <a:ext cx="1573530" cy="13004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521074" y="316179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床铺整理后若出现不稳固的情况，需要检查床垫是否平整，并调整床架螺丝的松紧度。采用“医院式铺法”加固床单四角，同时使用防滑垫防止床垫滑动，从而确保床铺整体的稳定性和安全性。</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345805" y="2539365"/>
            <a:ext cx="3413760"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3"/>
                </a:solidFill>
                <a:latin typeface="+mn-ea"/>
                <a:cs typeface="+mn-ea"/>
              </a:rPr>
              <a:t>3.</a:t>
            </a:r>
            <a:r>
              <a:rPr lang="zh-CN" altLang="en-US" b="1" kern="0">
                <a:solidFill>
                  <a:schemeClr val="accent3"/>
                </a:solidFill>
                <a:latin typeface="+mn-ea"/>
                <a:cs typeface="+mn-ea"/>
              </a:rPr>
              <a:t>处理床铺整理后不稳固的问题</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9123045" y="1009015"/>
            <a:ext cx="1627505" cy="131699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ffd168f5-16f1-4b10-911f-e81053316a3a/7131a7b5-a148-11f0-9970-fa649b99082f.jpg@base@tag=imgScale&amp;m=1&amp;w=650&amp;h=537&amp;q=957131a7b5-a148-11f0-9970-fa649b99082f"/>
          <p:cNvPicPr>
            <a:picLocks noChangeAspect="1"/>
          </p:cNvPicPr>
          <p:nvPr>
            <p:custDataLst>
              <p:tags r:id="rId15"/>
            </p:custDataLst>
          </p:nvPr>
        </p:nvPicPr>
        <p:blipFill rotWithShape="1">
          <a:blip r:embed="rId16"/>
          <a:srcRect r="19412"/>
          <a:stretch>
            <a:fillRect/>
          </a:stretch>
        </p:blipFill>
        <p:spPr>
          <a:xfrm>
            <a:off x="9163050" y="1078865"/>
            <a:ext cx="1573530" cy="13004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任务八　</a:t>
            </a:r>
            <a:br>
              <a:rPr lang="zh-CN" altLang="en-US" sz="6600">
                <a:solidFill>
                  <a:schemeClr val="accent1">
                    <a:lumMod val="50000"/>
                  </a:schemeClr>
                </a:solidFill>
              </a:rPr>
            </a:br>
            <a:r>
              <a:rPr lang="zh-CN" altLang="en-US" sz="6600">
                <a:solidFill>
                  <a:schemeClr val="accent1">
                    <a:lumMod val="50000"/>
                  </a:schemeClr>
                </a:solidFill>
              </a:rPr>
              <a:t>清洁房屋</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382395" y="117475"/>
            <a:ext cx="9707880" cy="1071880"/>
          </a:xfrm>
        </p:spPr>
        <p:txBody>
          <a:bodyPr/>
          <a:p>
            <a:pPr>
              <a:lnSpc>
                <a:spcPct val="120000"/>
              </a:lnSpc>
            </a:pPr>
            <a:r>
              <a:rPr lang="zh-CN" altLang="en-US" sz="3600">
                <a:solidFill>
                  <a:schemeClr val="accent6">
                    <a:lumMod val="75000"/>
                  </a:schemeClr>
                </a:solidFill>
              </a:rPr>
              <a:t>一、学习知识</a:t>
            </a:r>
            <a:br>
              <a:rPr lang="zh-CN" altLang="en-US">
                <a:solidFill>
                  <a:schemeClr val="accent6">
                    <a:lumMod val="75000"/>
                  </a:schemeClr>
                </a:solidFill>
              </a:rPr>
            </a:br>
            <a:r>
              <a:rPr lang="zh-CN" altLang="en-US" sz="2800">
                <a:solidFill>
                  <a:schemeClr val="accent6">
                    <a:lumMod val="75000"/>
                  </a:schemeClr>
                </a:solidFill>
              </a:rPr>
              <a:t>（一）清洁工具与清洁用品</a:t>
            </a:r>
            <a:endParaRPr lang="zh-CN" altLang="en-US" sz="2800">
              <a:solidFill>
                <a:schemeClr val="accent6">
                  <a:lumMod val="75000"/>
                </a:schemeClr>
              </a:solidFill>
            </a:endParaRPr>
          </a:p>
        </p:txBody>
      </p:sp>
      <p:sp>
        <p:nvSpPr>
          <p:cNvPr id="34" name="矩形: 剪去对角 148"/>
          <p:cNvSpPr/>
          <p:nvPr>
            <p:custDataLst>
              <p:tags r:id="rId2"/>
            </p:custDataLst>
          </p:nvPr>
        </p:nvSpPr>
        <p:spPr>
          <a:xfrm>
            <a:off x="695734" y="1426477"/>
            <a:ext cx="10721498" cy="1462022"/>
          </a:xfrm>
          <a:prstGeom prst="snip2DiagRect">
            <a:avLst>
              <a:gd name="adj1" fmla="val 0"/>
              <a:gd name="adj2" fmla="val 12621"/>
            </a:avLst>
          </a:prstGeom>
          <a:gradFill>
            <a:gsLst>
              <a:gs pos="0">
                <a:schemeClr val="accent6">
                  <a:alpha val="0"/>
                </a:schemeClr>
              </a:gs>
              <a:gs pos="100000">
                <a:schemeClr val="accent6">
                  <a:alpha val="15000"/>
                </a:schemeClr>
              </a:gs>
            </a:gsLst>
            <a:lin ang="5400000" scaled="0"/>
          </a:gradFill>
          <a:ln w="6350" cap="flat" cmpd="sng" algn="ctr">
            <a:solidFill>
              <a:schemeClr val="accent6">
                <a:alpha val="55000"/>
              </a:schemeClr>
            </a:soli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FFFFFF"/>
              </a:solidFill>
              <a:cs typeface="黑体" panose="02010609060101010101" charset="-122"/>
            </a:endParaRPr>
          </a:p>
        </p:txBody>
      </p:sp>
      <p:sp>
        <p:nvSpPr>
          <p:cNvPr id="32" name="矩形: 剪去对角 148"/>
          <p:cNvSpPr/>
          <p:nvPr>
            <p:custDataLst>
              <p:tags r:id="rId3"/>
            </p:custDataLst>
          </p:nvPr>
        </p:nvSpPr>
        <p:spPr>
          <a:xfrm>
            <a:off x="695734" y="3135637"/>
            <a:ext cx="10721498" cy="1462022"/>
          </a:xfrm>
          <a:prstGeom prst="snip2DiagRect">
            <a:avLst>
              <a:gd name="adj1" fmla="val 0"/>
              <a:gd name="adj2" fmla="val 12621"/>
            </a:avLst>
          </a:prstGeom>
          <a:gradFill>
            <a:gsLst>
              <a:gs pos="0">
                <a:schemeClr val="accent6">
                  <a:alpha val="0"/>
                </a:schemeClr>
              </a:gs>
              <a:gs pos="100000">
                <a:schemeClr val="accent6">
                  <a:alpha val="15000"/>
                </a:schemeClr>
              </a:gs>
            </a:gsLst>
            <a:lin ang="5400000" scaled="0"/>
          </a:gradFill>
          <a:ln w="6350" cap="flat" cmpd="sng" algn="ctr">
            <a:solidFill>
              <a:schemeClr val="accent6">
                <a:alpha val="55000"/>
              </a:schemeClr>
            </a:soli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FFFFFF"/>
              </a:solidFill>
              <a:cs typeface="黑体" panose="02010609060101010101" charset="-122"/>
            </a:endParaRPr>
          </a:p>
        </p:txBody>
      </p:sp>
      <p:sp>
        <p:nvSpPr>
          <p:cNvPr id="33" name="矩形: 剪去对角 148"/>
          <p:cNvSpPr/>
          <p:nvPr>
            <p:custDataLst>
              <p:tags r:id="rId4"/>
            </p:custDataLst>
          </p:nvPr>
        </p:nvSpPr>
        <p:spPr>
          <a:xfrm>
            <a:off x="698256" y="4836602"/>
            <a:ext cx="10721498" cy="1462022"/>
          </a:xfrm>
          <a:prstGeom prst="snip2DiagRect">
            <a:avLst>
              <a:gd name="adj1" fmla="val 0"/>
              <a:gd name="adj2" fmla="val 12621"/>
            </a:avLst>
          </a:prstGeom>
          <a:gradFill>
            <a:gsLst>
              <a:gs pos="0">
                <a:schemeClr val="accent6">
                  <a:alpha val="0"/>
                </a:schemeClr>
              </a:gs>
              <a:gs pos="100000">
                <a:schemeClr val="accent6">
                  <a:alpha val="15000"/>
                </a:schemeClr>
              </a:gs>
            </a:gsLst>
            <a:lin ang="5400000" scaled="0"/>
          </a:gradFill>
          <a:ln w="6350" cap="flat" cmpd="sng" algn="ctr">
            <a:solidFill>
              <a:schemeClr val="accent6">
                <a:alpha val="55000"/>
              </a:schemeClr>
            </a:soli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FFFFFF"/>
              </a:solidFill>
              <a:cs typeface="黑体" panose="02010609060101010101" charset="-122"/>
            </a:endParaRPr>
          </a:p>
        </p:txBody>
      </p:sp>
      <p:sp>
        <p:nvSpPr>
          <p:cNvPr id="4" name="任意多边形 3"/>
          <p:cNvSpPr/>
          <p:nvPr>
            <p:custDataLst>
              <p:tags r:id="rId5"/>
            </p:custDataLst>
          </p:nvPr>
        </p:nvSpPr>
        <p:spPr>
          <a:xfrm>
            <a:off x="11065439" y="2812845"/>
            <a:ext cx="357467" cy="75654"/>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6"/>
          </a:solidFill>
          <a:ln w="12700" cap="flat" cmpd="sng" algn="ctr">
            <a:no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wrap="square" rtlCol="0" anchor="ctr">
            <a:noAutofit/>
          </a:bodyPr>
          <a:lstStyle/>
          <a:p>
            <a:pPr algn="ctr"/>
            <a:endParaRPr lang="zh-CN" altLang="en-US">
              <a:solidFill>
                <a:srgbClr val="FFFFFF"/>
              </a:solidFill>
            </a:endParaRPr>
          </a:p>
        </p:txBody>
      </p:sp>
      <p:sp>
        <p:nvSpPr>
          <p:cNvPr id="5" name="任意多边形 48"/>
          <p:cNvSpPr/>
          <p:nvPr>
            <p:custDataLst>
              <p:tags r:id="rId6"/>
            </p:custDataLst>
          </p:nvPr>
        </p:nvSpPr>
        <p:spPr>
          <a:xfrm>
            <a:off x="695734" y="1418281"/>
            <a:ext cx="1351063" cy="417991"/>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cap="flat" cmpd="sng" algn="ctr">
            <a:solidFill>
              <a:schemeClr val="accent6"/>
            </a:soli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sym typeface="汉仪文黑-55简" panose="00020600040101010101" charset="-122"/>
            </a:endParaRPr>
          </a:p>
        </p:txBody>
      </p:sp>
      <p:sp>
        <p:nvSpPr>
          <p:cNvPr id="38" name="等腰三角形 37"/>
          <p:cNvSpPr/>
          <p:nvPr>
            <p:custDataLst>
              <p:tags r:id="rId7"/>
            </p:custDataLst>
          </p:nvPr>
        </p:nvSpPr>
        <p:spPr>
          <a:xfrm rot="10800000" flipH="1">
            <a:off x="695734" y="1418281"/>
            <a:ext cx="264160" cy="165179"/>
          </a:xfrm>
          <a:prstGeom prst="triangle">
            <a:avLst>
              <a:gd name="adj" fmla="val 0"/>
            </a:avLst>
          </a:prstGeom>
          <a:solidFill>
            <a:schemeClr val="accent6"/>
          </a:soli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sym typeface="汉仪文黑-55简" panose="00020600040101010101" charset="-122"/>
            </a:endParaRPr>
          </a:p>
        </p:txBody>
      </p:sp>
      <p:cxnSp>
        <p:nvCxnSpPr>
          <p:cNvPr id="39" name="直接连接符 38"/>
          <p:cNvCxnSpPr/>
          <p:nvPr>
            <p:custDataLst>
              <p:tags r:id="rId8"/>
            </p:custDataLst>
          </p:nvPr>
        </p:nvCxnSpPr>
        <p:spPr>
          <a:xfrm>
            <a:off x="726626" y="1669201"/>
            <a:ext cx="0" cy="124199"/>
          </a:xfrm>
          <a:prstGeom prst="line">
            <a:avLst/>
          </a:prstGeom>
          <a:noFill/>
          <a:ln w="12700" cap="flat" cmpd="sng" algn="ctr">
            <a:solidFill>
              <a:schemeClr val="accent6"/>
            </a:solidFill>
            <a:prstDash val="solid"/>
            <a:miter lim="800000"/>
          </a:ln>
          <a:effectLst/>
        </p:spPr>
        <p:style>
          <a:lnRef idx="1">
            <a:srgbClr val="376FFF"/>
          </a:lnRef>
          <a:fillRef idx="0">
            <a:srgbClr val="376FFF"/>
          </a:fillRef>
          <a:effectRef idx="0">
            <a:srgbClr val="376FFF"/>
          </a:effectRef>
          <a:fontRef idx="minor">
            <a:srgbClr val="000000"/>
          </a:fontRef>
        </p:style>
      </p:cxnSp>
      <p:sp>
        <p:nvSpPr>
          <p:cNvPr id="40" name="任意多边形: 形状 73"/>
          <p:cNvSpPr/>
          <p:nvPr>
            <p:custDataLst>
              <p:tags r:id="rId9"/>
            </p:custDataLst>
          </p:nvPr>
        </p:nvSpPr>
        <p:spPr>
          <a:xfrm>
            <a:off x="1261881" y="1375410"/>
            <a:ext cx="393403" cy="40349"/>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6"/>
          </a:soli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sym typeface="汉仪文黑-55简" panose="00020600040101010101" charset="-122"/>
            </a:endParaRPr>
          </a:p>
        </p:txBody>
      </p:sp>
      <p:sp>
        <p:nvSpPr>
          <p:cNvPr id="6" name="任意多边形 5"/>
          <p:cNvSpPr/>
          <p:nvPr>
            <p:custDataLst>
              <p:tags r:id="rId10"/>
            </p:custDataLst>
          </p:nvPr>
        </p:nvSpPr>
        <p:spPr>
          <a:xfrm>
            <a:off x="11065439" y="4522005"/>
            <a:ext cx="357467" cy="75654"/>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6"/>
          </a:solidFill>
          <a:ln w="12700" cap="flat" cmpd="sng" algn="ctr">
            <a:no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wrap="square" rtlCol="0" anchor="ctr">
            <a:noAutofit/>
          </a:bodyPr>
          <a:lstStyle/>
          <a:p>
            <a:pPr algn="ctr"/>
            <a:endParaRPr lang="zh-CN" altLang="en-US">
              <a:solidFill>
                <a:srgbClr val="FFFFFF"/>
              </a:solidFill>
            </a:endParaRPr>
          </a:p>
        </p:txBody>
      </p:sp>
      <p:sp>
        <p:nvSpPr>
          <p:cNvPr id="41" name="任意多边形 48"/>
          <p:cNvSpPr/>
          <p:nvPr>
            <p:custDataLst>
              <p:tags r:id="rId11"/>
            </p:custDataLst>
          </p:nvPr>
        </p:nvSpPr>
        <p:spPr>
          <a:xfrm>
            <a:off x="695734" y="3127441"/>
            <a:ext cx="1351063" cy="417991"/>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cap="flat" cmpd="sng" algn="ctr">
            <a:solidFill>
              <a:schemeClr val="accent6"/>
            </a:soli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sym typeface="汉仪文黑-55简" panose="00020600040101010101" charset="-122"/>
            </a:endParaRPr>
          </a:p>
        </p:txBody>
      </p:sp>
      <p:sp>
        <p:nvSpPr>
          <p:cNvPr id="7" name="等腰三角形 6"/>
          <p:cNvSpPr/>
          <p:nvPr>
            <p:custDataLst>
              <p:tags r:id="rId12"/>
            </p:custDataLst>
          </p:nvPr>
        </p:nvSpPr>
        <p:spPr>
          <a:xfrm rot="10800000" flipH="1">
            <a:off x="695734" y="3127441"/>
            <a:ext cx="264160" cy="165179"/>
          </a:xfrm>
          <a:prstGeom prst="triangle">
            <a:avLst>
              <a:gd name="adj" fmla="val 0"/>
            </a:avLst>
          </a:prstGeom>
          <a:solidFill>
            <a:schemeClr val="accent6"/>
          </a:soli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sym typeface="汉仪文黑-55简" panose="00020600040101010101" charset="-122"/>
            </a:endParaRPr>
          </a:p>
        </p:txBody>
      </p:sp>
      <p:cxnSp>
        <p:nvCxnSpPr>
          <p:cNvPr id="8" name="直接连接符 7"/>
          <p:cNvCxnSpPr/>
          <p:nvPr>
            <p:custDataLst>
              <p:tags r:id="rId13"/>
            </p:custDataLst>
          </p:nvPr>
        </p:nvCxnSpPr>
        <p:spPr>
          <a:xfrm>
            <a:off x="726626" y="3378362"/>
            <a:ext cx="0" cy="124199"/>
          </a:xfrm>
          <a:prstGeom prst="line">
            <a:avLst/>
          </a:prstGeom>
          <a:noFill/>
          <a:ln w="12700" cap="flat" cmpd="sng" algn="ctr">
            <a:solidFill>
              <a:schemeClr val="accent6"/>
            </a:solidFill>
            <a:prstDash val="solid"/>
            <a:miter lim="800000"/>
          </a:ln>
          <a:effectLst/>
        </p:spPr>
        <p:style>
          <a:lnRef idx="1">
            <a:srgbClr val="376FFF"/>
          </a:lnRef>
          <a:fillRef idx="0">
            <a:srgbClr val="376FFF"/>
          </a:fillRef>
          <a:effectRef idx="0">
            <a:srgbClr val="376FFF"/>
          </a:effectRef>
          <a:fontRef idx="minor">
            <a:srgbClr val="000000"/>
          </a:fontRef>
        </p:style>
      </p:cxnSp>
      <p:sp>
        <p:nvSpPr>
          <p:cNvPr id="9" name="任意多边形: 形状 73"/>
          <p:cNvSpPr/>
          <p:nvPr>
            <p:custDataLst>
              <p:tags r:id="rId14"/>
            </p:custDataLst>
          </p:nvPr>
        </p:nvSpPr>
        <p:spPr>
          <a:xfrm>
            <a:off x="1261881" y="3084570"/>
            <a:ext cx="393403" cy="40349"/>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6"/>
          </a:soli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sym typeface="汉仪文黑-55简" panose="00020600040101010101" charset="-122"/>
            </a:endParaRPr>
          </a:p>
        </p:txBody>
      </p:sp>
      <p:sp>
        <p:nvSpPr>
          <p:cNvPr id="10" name="矩形 9"/>
          <p:cNvSpPr/>
          <p:nvPr>
            <p:custDataLst>
              <p:tags r:id="rId15"/>
            </p:custDataLst>
          </p:nvPr>
        </p:nvSpPr>
        <p:spPr>
          <a:xfrm>
            <a:off x="933415" y="1424585"/>
            <a:ext cx="2255764" cy="1462023"/>
          </a:xfrm>
          <a:prstGeom prst="rect">
            <a:avLst/>
          </a:prstGeom>
          <a:noFill/>
        </p:spPr>
        <p:txBody>
          <a:bodyPr wrap="square" lIns="0" tIns="0" rIns="0" bIns="0" rtlCol="0" anchor="ctr">
            <a:noAutofit/>
          </a:bodyPr>
          <a:lstStyle/>
          <a:p>
            <a:pPr algn="ctr">
              <a:spcBef>
                <a:spcPct val="0"/>
              </a:spcBef>
              <a:spcAft>
                <a:spcPct val="0"/>
              </a:spcAft>
            </a:pPr>
            <a:r>
              <a:rPr lang="en-US" altLang="en-US" sz="2000" b="1" dirty="0">
                <a:solidFill>
                  <a:schemeClr val="accent6"/>
                </a:solidFill>
                <a:latin typeface="+mn-ea"/>
                <a:cs typeface="+mn-ea"/>
              </a:rPr>
              <a:t>1. </a:t>
            </a:r>
            <a:r>
              <a:rPr lang="zh-CN" altLang="en-US" sz="2000" b="1" dirty="0">
                <a:solidFill>
                  <a:schemeClr val="accent6"/>
                </a:solidFill>
                <a:latin typeface="+mn-ea"/>
                <a:cs typeface="+mn-ea"/>
              </a:rPr>
              <a:t>扫帚、拖把、吸尘器等工具的选择与使用</a:t>
            </a:r>
            <a:endParaRPr lang="zh-CN" altLang="en-US" sz="2000" b="1" dirty="0">
              <a:solidFill>
                <a:schemeClr val="accent6"/>
              </a:solidFill>
              <a:latin typeface="+mn-ea"/>
              <a:cs typeface="+mn-ea"/>
            </a:endParaRPr>
          </a:p>
        </p:txBody>
      </p:sp>
      <p:sp>
        <p:nvSpPr>
          <p:cNvPr id="11" name="矩形 10"/>
          <p:cNvSpPr/>
          <p:nvPr>
            <p:custDataLst>
              <p:tags r:id="rId16"/>
            </p:custDataLst>
          </p:nvPr>
        </p:nvSpPr>
        <p:spPr>
          <a:xfrm>
            <a:off x="3549797" y="1424585"/>
            <a:ext cx="7866801" cy="1462023"/>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zh-CN" altLang="en-US" sz="1600" dirty="0">
                <a:solidFill>
                  <a:srgbClr val="000000">
                    <a:lumMod val="85000"/>
                    <a:lumOff val="15000"/>
                  </a:srgbClr>
                </a:solidFill>
                <a:latin typeface="+mn-ea"/>
                <a:cs typeface="+mn-ea"/>
              </a:rPr>
              <a:t>扫帚按材质分为塑料、鬃毛、高粱穗等类型，塑料扫帚适用于硬质地面的日常清扫；鬃毛扫帚适合清理毛发和灰尘；高粱穗扫帚耐磨性强，常用于粗糙地面。拖把可分为胶棉拖把、平板拖把和旋转拖把。吸尘器则根据功能分为手持式、卧式和扫地机器人。</a:t>
            </a:r>
            <a:endParaRPr lang="zh-CN" altLang="en-US" sz="1600" dirty="0">
              <a:solidFill>
                <a:srgbClr val="000000">
                  <a:lumMod val="85000"/>
                  <a:lumOff val="15000"/>
                </a:srgbClr>
              </a:solidFill>
              <a:latin typeface="+mn-ea"/>
              <a:cs typeface="+mn-ea"/>
            </a:endParaRPr>
          </a:p>
        </p:txBody>
      </p:sp>
      <p:cxnSp>
        <p:nvCxnSpPr>
          <p:cNvPr id="48" name="直接连接符 47"/>
          <p:cNvCxnSpPr/>
          <p:nvPr>
            <p:custDataLst>
              <p:tags r:id="rId17"/>
            </p:custDataLst>
          </p:nvPr>
        </p:nvCxnSpPr>
        <p:spPr>
          <a:xfrm>
            <a:off x="3346792" y="1701355"/>
            <a:ext cx="0" cy="908484"/>
          </a:xfrm>
          <a:prstGeom prst="line">
            <a:avLst/>
          </a:prstGeom>
          <a:noFill/>
          <a:ln w="12700" cap="flat" cmpd="sng" algn="ctr">
            <a:gradFill flip="none" rotWithShape="1">
              <a:gsLst>
                <a:gs pos="0">
                  <a:schemeClr val="accent6">
                    <a:alpha val="0"/>
                  </a:schemeClr>
                </a:gs>
                <a:gs pos="53000">
                  <a:schemeClr val="accent6">
                    <a:alpha val="100000"/>
                  </a:schemeClr>
                </a:gs>
                <a:gs pos="100000">
                  <a:schemeClr val="accent6">
                    <a:alpha val="0"/>
                  </a:schemeClr>
                </a:gs>
              </a:gsLst>
              <a:lin ang="5400000" scaled="1"/>
              <a:tileRect/>
            </a:gradFill>
            <a:prstDash val="solid"/>
            <a:miter lim="800000"/>
          </a:ln>
          <a:effectLst/>
        </p:spPr>
        <p:style>
          <a:lnRef idx="1">
            <a:srgbClr val="376FFF"/>
          </a:lnRef>
          <a:fillRef idx="0">
            <a:srgbClr val="376FFF"/>
          </a:fillRef>
          <a:effectRef idx="0">
            <a:srgbClr val="376FFF"/>
          </a:effectRef>
          <a:fontRef idx="minor">
            <a:srgbClr val="000000"/>
          </a:fontRef>
        </p:style>
      </p:cxnSp>
      <p:sp>
        <p:nvSpPr>
          <p:cNvPr id="49" name="矩形 48"/>
          <p:cNvSpPr/>
          <p:nvPr>
            <p:custDataLst>
              <p:tags r:id="rId18"/>
            </p:custDataLst>
          </p:nvPr>
        </p:nvSpPr>
        <p:spPr>
          <a:xfrm>
            <a:off x="3549798" y="3134376"/>
            <a:ext cx="7866800" cy="1462023"/>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zh-CN" altLang="en-US" sz="1600" dirty="0">
                <a:solidFill>
                  <a:srgbClr val="000000">
                    <a:lumMod val="85000"/>
                    <a:lumOff val="15000"/>
                  </a:srgbClr>
                </a:solidFill>
                <a:latin typeface="+mn-ea"/>
                <a:cs typeface="+mn-ea"/>
              </a:rPr>
              <a:t>清洁剂主要包括通用清洁剂、厨房专用清洁剂、卫生间清洁剂等。消毒剂常见的有含氯消毒剂、酒精消毒剂和季铵盐消毒剂。含氯消毒剂杀菌力强，常用于卫生间、垃圾桶等消毒；酒精消毒剂挥发快，适用于手部和物体表面消毒；季铵盐消毒剂温和无刺激，适合儿童房和老人房使用。</a:t>
            </a:r>
            <a:endParaRPr lang="zh-CN" altLang="en-US" sz="1600" dirty="0">
              <a:solidFill>
                <a:srgbClr val="000000">
                  <a:lumMod val="85000"/>
                  <a:lumOff val="15000"/>
                </a:srgbClr>
              </a:solidFill>
              <a:latin typeface="+mn-ea"/>
              <a:cs typeface="+mn-ea"/>
            </a:endParaRPr>
          </a:p>
        </p:txBody>
      </p:sp>
      <p:cxnSp>
        <p:nvCxnSpPr>
          <p:cNvPr id="52" name="直接连接符 51"/>
          <p:cNvCxnSpPr/>
          <p:nvPr>
            <p:custDataLst>
              <p:tags r:id="rId19"/>
            </p:custDataLst>
          </p:nvPr>
        </p:nvCxnSpPr>
        <p:spPr>
          <a:xfrm>
            <a:off x="3346792" y="3411145"/>
            <a:ext cx="0" cy="908484"/>
          </a:xfrm>
          <a:prstGeom prst="line">
            <a:avLst/>
          </a:prstGeom>
          <a:noFill/>
          <a:ln w="12700" cap="flat" cmpd="sng" algn="ctr">
            <a:gradFill flip="none" rotWithShape="1">
              <a:gsLst>
                <a:gs pos="0">
                  <a:schemeClr val="accent6">
                    <a:alpha val="0"/>
                  </a:schemeClr>
                </a:gs>
                <a:gs pos="53000">
                  <a:schemeClr val="accent6">
                    <a:alpha val="100000"/>
                  </a:schemeClr>
                </a:gs>
                <a:gs pos="100000">
                  <a:schemeClr val="accent6">
                    <a:alpha val="0"/>
                  </a:schemeClr>
                </a:gs>
              </a:gsLst>
              <a:lin ang="5400000" scaled="1"/>
              <a:tileRect/>
            </a:gradFill>
            <a:prstDash val="solid"/>
            <a:miter lim="800000"/>
          </a:ln>
          <a:effectLst/>
        </p:spPr>
        <p:style>
          <a:lnRef idx="1">
            <a:srgbClr val="376FFF"/>
          </a:lnRef>
          <a:fillRef idx="0">
            <a:srgbClr val="376FFF"/>
          </a:fillRef>
          <a:effectRef idx="0">
            <a:srgbClr val="376FFF"/>
          </a:effectRef>
          <a:fontRef idx="minor">
            <a:srgbClr val="000000"/>
          </a:fontRef>
        </p:style>
      </p:cxnSp>
      <p:sp>
        <p:nvSpPr>
          <p:cNvPr id="53" name="矩形 52"/>
          <p:cNvSpPr/>
          <p:nvPr>
            <p:custDataLst>
              <p:tags r:id="rId20"/>
            </p:custDataLst>
          </p:nvPr>
        </p:nvSpPr>
        <p:spPr>
          <a:xfrm>
            <a:off x="3549798" y="4843537"/>
            <a:ext cx="7866798" cy="1462025"/>
          </a:xfrm>
          <a:prstGeom prst="rect">
            <a:avLst/>
          </a:prstGeom>
          <a:noFill/>
        </p:spPr>
        <p:txBody>
          <a:bodyPr wrap="square" lIns="0" tIns="0" rIns="0" bIns="0" rtlCol="0" anchor="ctr" anchorCtr="0">
            <a:noAutofit/>
          </a:bodyPr>
          <a:lstStyle/>
          <a:p>
            <a:pPr>
              <a:lnSpc>
                <a:spcPct val="150000"/>
              </a:lnSpc>
              <a:spcBef>
                <a:spcPct val="0"/>
              </a:spcBef>
              <a:spcAft>
                <a:spcPct val="0"/>
              </a:spcAft>
            </a:pPr>
            <a:r>
              <a:rPr lang="zh-CN" altLang="en-US" sz="1600" dirty="0">
                <a:solidFill>
                  <a:srgbClr val="000000">
                    <a:lumMod val="85000"/>
                    <a:lumOff val="15000"/>
                  </a:srgbClr>
                </a:solidFill>
                <a:latin typeface="+mn-ea"/>
                <a:cs typeface="+mn-ea"/>
              </a:rPr>
              <a:t>扫帚使用后需及时清理毛发和灰尘，避免长时间潮湿导致发霉；拖把清洁后应拧干水分，悬挂晾干，防止细菌滋生；吸尘器需定期清理尘盒和滤网，避免堵塞影响吸力。清洁剂和消毒剂应按照说明书保存，避免高温和阳光直射，防止成分分解失效。</a:t>
            </a:r>
            <a:endParaRPr lang="zh-CN" altLang="en-US" sz="1600" dirty="0">
              <a:solidFill>
                <a:srgbClr val="000000">
                  <a:lumMod val="85000"/>
                  <a:lumOff val="15000"/>
                </a:srgbClr>
              </a:solidFill>
              <a:latin typeface="+mn-ea"/>
              <a:cs typeface="+mn-ea"/>
            </a:endParaRPr>
          </a:p>
        </p:txBody>
      </p:sp>
      <p:cxnSp>
        <p:nvCxnSpPr>
          <p:cNvPr id="54" name="直接连接符 53"/>
          <p:cNvCxnSpPr/>
          <p:nvPr>
            <p:custDataLst>
              <p:tags r:id="rId21"/>
            </p:custDataLst>
          </p:nvPr>
        </p:nvCxnSpPr>
        <p:spPr>
          <a:xfrm>
            <a:off x="3346792" y="5120306"/>
            <a:ext cx="0" cy="908484"/>
          </a:xfrm>
          <a:prstGeom prst="line">
            <a:avLst/>
          </a:prstGeom>
          <a:noFill/>
          <a:ln w="12700" cap="flat" cmpd="sng" algn="ctr">
            <a:gradFill flip="none" rotWithShape="1">
              <a:gsLst>
                <a:gs pos="0">
                  <a:schemeClr val="accent6">
                    <a:alpha val="0"/>
                  </a:schemeClr>
                </a:gs>
                <a:gs pos="53000">
                  <a:schemeClr val="accent6">
                    <a:alpha val="100000"/>
                  </a:schemeClr>
                </a:gs>
                <a:gs pos="100000">
                  <a:schemeClr val="accent6">
                    <a:alpha val="0"/>
                  </a:schemeClr>
                </a:gs>
              </a:gsLst>
              <a:lin ang="5400000" scaled="1"/>
              <a:tileRect/>
            </a:gradFill>
            <a:prstDash val="solid"/>
            <a:miter lim="800000"/>
          </a:ln>
          <a:effectLst/>
        </p:spPr>
        <p:style>
          <a:lnRef idx="1">
            <a:srgbClr val="376FFF"/>
          </a:lnRef>
          <a:fillRef idx="0">
            <a:srgbClr val="376FFF"/>
          </a:fillRef>
          <a:effectRef idx="0">
            <a:srgbClr val="376FFF"/>
          </a:effectRef>
          <a:fontRef idx="minor">
            <a:srgbClr val="000000"/>
          </a:fontRef>
        </p:style>
      </p:cxnSp>
      <p:sp>
        <p:nvSpPr>
          <p:cNvPr id="55" name="矩形 54"/>
          <p:cNvSpPr/>
          <p:nvPr>
            <p:custDataLst>
              <p:tags r:id="rId22"/>
            </p:custDataLst>
          </p:nvPr>
        </p:nvSpPr>
        <p:spPr>
          <a:xfrm>
            <a:off x="770890" y="3134360"/>
            <a:ext cx="2499360" cy="1461770"/>
          </a:xfrm>
          <a:prstGeom prst="rect">
            <a:avLst/>
          </a:prstGeom>
          <a:noFill/>
        </p:spPr>
        <p:txBody>
          <a:bodyPr wrap="square" lIns="0" tIns="0" rIns="0" bIns="0" rtlCol="0" anchor="ctr">
            <a:noAutofit/>
          </a:bodyPr>
          <a:lstStyle/>
          <a:p>
            <a:pPr algn="ctr">
              <a:spcBef>
                <a:spcPct val="0"/>
              </a:spcBef>
              <a:spcAft>
                <a:spcPct val="0"/>
              </a:spcAft>
            </a:pPr>
            <a:r>
              <a:rPr lang="en-US" altLang="en-US" sz="2000" b="1" dirty="0">
                <a:solidFill>
                  <a:schemeClr val="accent6"/>
                </a:solidFill>
                <a:latin typeface="+mn-ea"/>
                <a:cs typeface="+mn-ea"/>
              </a:rPr>
              <a:t>2. </a:t>
            </a:r>
            <a:r>
              <a:rPr lang="zh-CN" altLang="en-US" sz="2000" b="1" dirty="0">
                <a:solidFill>
                  <a:schemeClr val="accent6"/>
                </a:solidFill>
                <a:latin typeface="+mn-ea"/>
                <a:cs typeface="+mn-ea"/>
              </a:rPr>
              <a:t>清洁剂、消毒剂等用品的种类与用途</a:t>
            </a:r>
            <a:endParaRPr lang="zh-CN" altLang="en-US" sz="2000" b="1" dirty="0">
              <a:solidFill>
                <a:schemeClr val="accent6"/>
              </a:solidFill>
              <a:latin typeface="+mn-ea"/>
              <a:cs typeface="+mn-ea"/>
            </a:endParaRPr>
          </a:p>
        </p:txBody>
      </p:sp>
      <p:sp>
        <p:nvSpPr>
          <p:cNvPr id="56" name="矩形 55"/>
          <p:cNvSpPr/>
          <p:nvPr>
            <p:custDataLst>
              <p:tags r:id="rId23"/>
            </p:custDataLst>
          </p:nvPr>
        </p:nvSpPr>
        <p:spPr>
          <a:xfrm>
            <a:off x="933415" y="4842906"/>
            <a:ext cx="2255764" cy="1463284"/>
          </a:xfrm>
          <a:prstGeom prst="rect">
            <a:avLst/>
          </a:prstGeom>
          <a:noFill/>
        </p:spPr>
        <p:txBody>
          <a:bodyPr wrap="square" lIns="0" tIns="0" rIns="0" bIns="0" rtlCol="0" anchor="ctr">
            <a:noAutofit/>
          </a:bodyPr>
          <a:lstStyle/>
          <a:p>
            <a:pPr algn="ctr">
              <a:spcBef>
                <a:spcPct val="0"/>
              </a:spcBef>
              <a:spcAft>
                <a:spcPct val="0"/>
              </a:spcAft>
            </a:pPr>
            <a:r>
              <a:rPr lang="en-US" altLang="en-US" sz="2000" b="1" dirty="0">
                <a:solidFill>
                  <a:schemeClr val="accent6"/>
                </a:solidFill>
                <a:latin typeface="+mn-ea"/>
                <a:cs typeface="+mn-ea"/>
              </a:rPr>
              <a:t>3. </a:t>
            </a:r>
            <a:r>
              <a:rPr lang="zh-CN" altLang="en-US" sz="2000" b="1" dirty="0">
                <a:solidFill>
                  <a:schemeClr val="accent6"/>
                </a:solidFill>
                <a:latin typeface="+mn-ea"/>
                <a:cs typeface="+mn-ea"/>
              </a:rPr>
              <a:t>清洁工具与用品的维护与保养</a:t>
            </a:r>
            <a:endParaRPr lang="zh-CN" altLang="en-US" sz="2000" b="1" dirty="0">
              <a:solidFill>
                <a:schemeClr val="accent6"/>
              </a:solidFill>
              <a:latin typeface="+mn-ea"/>
              <a:cs typeface="+mn-ea"/>
            </a:endParaRPr>
          </a:p>
        </p:txBody>
      </p:sp>
      <p:sp>
        <p:nvSpPr>
          <p:cNvPr id="57" name="任意多边形 56"/>
          <p:cNvSpPr/>
          <p:nvPr>
            <p:custDataLst>
              <p:tags r:id="rId24"/>
            </p:custDataLst>
          </p:nvPr>
        </p:nvSpPr>
        <p:spPr>
          <a:xfrm>
            <a:off x="11062287" y="6231166"/>
            <a:ext cx="357467" cy="75654"/>
          </a:xfrm>
          <a:custGeom>
            <a:avLst/>
            <a:gdLst/>
            <a:ahLst/>
            <a:cxnLst>
              <a:cxn ang="3">
                <a:pos x="hc" y="t"/>
              </a:cxn>
              <a:cxn ang="cd2">
                <a:pos x="l" y="vc"/>
              </a:cxn>
              <a:cxn ang="cd4">
                <a:pos x="hc" y="b"/>
              </a:cxn>
              <a:cxn ang="0">
                <a:pos x="r" y="vc"/>
              </a:cxn>
            </a:cxnLst>
            <a:rect l="l" t="t" r="r" b="b"/>
            <a:pathLst>
              <a:path w="1533" h="506">
                <a:moveTo>
                  <a:pt x="506" y="0"/>
                </a:moveTo>
                <a:lnTo>
                  <a:pt x="1533" y="0"/>
                </a:lnTo>
                <a:lnTo>
                  <a:pt x="1533" y="437"/>
                </a:lnTo>
                <a:lnTo>
                  <a:pt x="1532" y="437"/>
                </a:lnTo>
                <a:lnTo>
                  <a:pt x="1532" y="506"/>
                </a:lnTo>
                <a:lnTo>
                  <a:pt x="506" y="506"/>
                </a:lnTo>
                <a:lnTo>
                  <a:pt x="506" y="506"/>
                </a:lnTo>
                <a:lnTo>
                  <a:pt x="0" y="506"/>
                </a:lnTo>
                <a:lnTo>
                  <a:pt x="506" y="0"/>
                </a:lnTo>
                <a:close/>
              </a:path>
            </a:pathLst>
          </a:custGeom>
          <a:solidFill>
            <a:schemeClr val="accent6"/>
          </a:solidFill>
          <a:ln w="12700" cap="flat" cmpd="sng" algn="ctr">
            <a:no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wrap="square" rtlCol="0" anchor="ctr">
            <a:noAutofit/>
          </a:bodyPr>
          <a:lstStyle/>
          <a:p>
            <a:pPr algn="ctr"/>
            <a:endParaRPr lang="zh-CN" altLang="en-US">
              <a:solidFill>
                <a:srgbClr val="FFFFFF"/>
              </a:solidFill>
            </a:endParaRPr>
          </a:p>
        </p:txBody>
      </p:sp>
      <p:sp>
        <p:nvSpPr>
          <p:cNvPr id="58" name="任意多边形 48"/>
          <p:cNvSpPr/>
          <p:nvPr>
            <p:custDataLst>
              <p:tags r:id="rId25"/>
            </p:custDataLst>
          </p:nvPr>
        </p:nvSpPr>
        <p:spPr>
          <a:xfrm>
            <a:off x="692581" y="4836602"/>
            <a:ext cx="1351063" cy="417991"/>
          </a:xfrm>
          <a:custGeom>
            <a:avLst/>
            <a:gdLst>
              <a:gd name="connsiteX0" fmla="*/ 1360968 w 1360968"/>
              <a:gd name="connsiteY0" fmla="*/ 0 h 457200"/>
              <a:gd name="connsiteX1" fmla="*/ 0 w 1360968"/>
              <a:gd name="connsiteY1" fmla="*/ 0 h 457200"/>
              <a:gd name="connsiteX2" fmla="*/ 0 w 1360968"/>
              <a:gd name="connsiteY2" fmla="*/ 457200 h 457200"/>
            </a:gdLst>
            <a:ahLst/>
            <a:cxnLst>
              <a:cxn ang="0">
                <a:pos x="connsiteX0" y="connsiteY0"/>
              </a:cxn>
              <a:cxn ang="0">
                <a:pos x="connsiteX1" y="connsiteY1"/>
              </a:cxn>
              <a:cxn ang="0">
                <a:pos x="connsiteX2" y="connsiteY2"/>
              </a:cxn>
            </a:cxnLst>
            <a:rect l="l" t="t" r="r" b="b"/>
            <a:pathLst>
              <a:path w="1360968" h="457200">
                <a:moveTo>
                  <a:pt x="1360968" y="0"/>
                </a:moveTo>
                <a:lnTo>
                  <a:pt x="0" y="0"/>
                </a:lnTo>
                <a:lnTo>
                  <a:pt x="0" y="457200"/>
                </a:lnTo>
              </a:path>
            </a:pathLst>
          </a:custGeom>
          <a:noFill/>
          <a:ln w="19050" cap="flat" cmpd="sng" algn="ctr">
            <a:solidFill>
              <a:schemeClr val="accent6"/>
            </a:soli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sym typeface="汉仪文黑-55简" panose="00020600040101010101" charset="-122"/>
            </a:endParaRPr>
          </a:p>
        </p:txBody>
      </p:sp>
      <p:sp>
        <p:nvSpPr>
          <p:cNvPr id="59" name="等腰三角形 58"/>
          <p:cNvSpPr/>
          <p:nvPr>
            <p:custDataLst>
              <p:tags r:id="rId26"/>
            </p:custDataLst>
          </p:nvPr>
        </p:nvSpPr>
        <p:spPr>
          <a:xfrm rot="10800000" flipH="1">
            <a:off x="692581" y="4836602"/>
            <a:ext cx="264160" cy="165179"/>
          </a:xfrm>
          <a:prstGeom prst="triangle">
            <a:avLst>
              <a:gd name="adj" fmla="val 0"/>
            </a:avLst>
          </a:prstGeom>
          <a:solidFill>
            <a:schemeClr val="accent6"/>
          </a:soli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sym typeface="汉仪文黑-55简" panose="00020600040101010101" charset="-122"/>
            </a:endParaRPr>
          </a:p>
        </p:txBody>
      </p:sp>
      <p:cxnSp>
        <p:nvCxnSpPr>
          <p:cNvPr id="60" name="直接连接符 59"/>
          <p:cNvCxnSpPr/>
          <p:nvPr>
            <p:custDataLst>
              <p:tags r:id="rId27"/>
            </p:custDataLst>
          </p:nvPr>
        </p:nvCxnSpPr>
        <p:spPr>
          <a:xfrm>
            <a:off x="723474" y="5087522"/>
            <a:ext cx="0" cy="124199"/>
          </a:xfrm>
          <a:prstGeom prst="line">
            <a:avLst/>
          </a:prstGeom>
          <a:noFill/>
          <a:ln w="12700" cap="flat" cmpd="sng" algn="ctr">
            <a:solidFill>
              <a:schemeClr val="accent6"/>
            </a:solidFill>
            <a:prstDash val="solid"/>
            <a:miter lim="800000"/>
          </a:ln>
          <a:effectLst/>
        </p:spPr>
        <p:style>
          <a:lnRef idx="1">
            <a:srgbClr val="376FFF"/>
          </a:lnRef>
          <a:fillRef idx="0">
            <a:srgbClr val="376FFF"/>
          </a:fillRef>
          <a:effectRef idx="0">
            <a:srgbClr val="376FFF"/>
          </a:effectRef>
          <a:fontRef idx="minor">
            <a:srgbClr val="000000"/>
          </a:fontRef>
        </p:style>
      </p:cxnSp>
      <p:sp>
        <p:nvSpPr>
          <p:cNvPr id="61" name="任意多边形: 形状 73"/>
          <p:cNvSpPr/>
          <p:nvPr>
            <p:custDataLst>
              <p:tags r:id="rId28"/>
            </p:custDataLst>
          </p:nvPr>
        </p:nvSpPr>
        <p:spPr>
          <a:xfrm>
            <a:off x="1258729" y="4793731"/>
            <a:ext cx="393403" cy="40349"/>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6"/>
          </a:soli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sym typeface="汉仪文黑-55简" panose="00020600040101010101" charset="-122"/>
            </a:endParaRPr>
          </a:p>
        </p:txBody>
      </p:sp>
    </p:spTree>
    <p:custDataLst>
      <p:tags r:id="rId29"/>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50975" y="271145"/>
            <a:ext cx="6551930" cy="521970"/>
          </a:xfrm>
          <a:prstGeom prst="rect">
            <a:avLst/>
          </a:prstGeom>
        </p:spPr>
        <p:txBody>
          <a:bodyPr wrap="square">
            <a:spAutoFit/>
            <a:scene3d>
              <a:camera prst="orthographicFront"/>
              <a:lightRig rig="threePt" dir="t"/>
            </a:scene3d>
          </a:bodyPr>
          <a:p>
            <a:r>
              <a:rPr lang="zh-CN" altLang="en-US" sz="2800" b="1" spc="200">
                <a:solidFill>
                  <a:schemeClr val="accent6">
                    <a:lumMod val="75000"/>
                  </a:schemeClr>
                </a:solidFill>
                <a:uFillTx/>
                <a:latin typeface="Arial" panose="020B0604020202020204" pitchFamily="34" charset="0"/>
                <a:ea typeface="汉仪中黑 简" panose="00020600040101010101" charset="-122"/>
                <a:cs typeface="+mj-cs"/>
              </a:rPr>
              <a:t>（二）房屋不同区域的清洁方法</a:t>
            </a:r>
            <a:endParaRPr lang="zh-CN" altLang="en-US" sz="2800" b="1" spc="200">
              <a:solidFill>
                <a:schemeClr val="accent6">
                  <a:lumMod val="75000"/>
                </a:schemeClr>
              </a:solidFill>
              <a:uFillTx/>
              <a:latin typeface="Arial" panose="020B0604020202020204" pitchFamily="34" charset="0"/>
              <a:ea typeface="汉仪中黑 简" panose="00020600040101010101" charset="-122"/>
              <a:cs typeface="+mj-cs"/>
            </a:endParaRPr>
          </a:p>
        </p:txBody>
      </p:sp>
      <p:sp useBgFill="1">
        <p:nvSpPr>
          <p:cNvPr id="24" name="单圆角矩形 5"/>
          <p:cNvSpPr/>
          <p:nvPr>
            <p:custDataLst>
              <p:tags r:id="rId1"/>
            </p:custDataLst>
          </p:nvPr>
        </p:nvSpPr>
        <p:spPr>
          <a:xfrm>
            <a:off x="598805" y="1199515"/>
            <a:ext cx="5335905" cy="1347470"/>
          </a:xfrm>
          <a:prstGeom prst="round1Rect">
            <a:avLst>
              <a:gd name="adj" fmla="val 0"/>
            </a:avLst>
          </a:prstGeom>
          <a:ln>
            <a:solidFill>
              <a:schemeClr val="accent5">
                <a:alpha val="20000"/>
              </a:schemeClr>
            </a:solidFill>
          </a:ln>
          <a:effectLst>
            <a:outerShdw blurRad="203200" dist="76200" dir="8100000" algn="tr" rotWithShape="0">
              <a:schemeClr val="accent5">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21" name="矩形 20"/>
          <p:cNvSpPr/>
          <p:nvPr>
            <p:custDataLst>
              <p:tags r:id="rId2"/>
            </p:custDataLst>
          </p:nvPr>
        </p:nvSpPr>
        <p:spPr>
          <a:xfrm>
            <a:off x="1166851" y="1229451"/>
            <a:ext cx="4408550" cy="331308"/>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5"/>
                </a:solidFill>
                <a:latin typeface="+mn-ea"/>
                <a:cs typeface="+mn-ea"/>
              </a:rPr>
              <a:t>客厅、卧室清洁要点</a:t>
            </a:r>
            <a:endParaRPr lang="zh-CN" altLang="en-US" sz="2000" b="1">
              <a:solidFill>
                <a:schemeClr val="accent5"/>
              </a:solidFill>
              <a:latin typeface="+mn-ea"/>
              <a:cs typeface="+mn-ea"/>
            </a:endParaRPr>
          </a:p>
        </p:txBody>
      </p:sp>
      <p:sp>
        <p:nvSpPr>
          <p:cNvPr id="22" name="矩形 21"/>
          <p:cNvSpPr/>
          <p:nvPr>
            <p:custDataLst>
              <p:tags r:id="rId3"/>
            </p:custDataLst>
          </p:nvPr>
        </p:nvSpPr>
        <p:spPr>
          <a:xfrm>
            <a:off x="1074420" y="1544955"/>
            <a:ext cx="4708525" cy="1002030"/>
          </a:xfrm>
          <a:prstGeom prst="rect">
            <a:avLst/>
          </a:prstGeom>
          <a:noFill/>
        </p:spPr>
        <p:txBody>
          <a:bodyPr wrap="square" lIns="0" tIns="0" rIns="0" bIns="0" rtlCol="0" anchor="ctr" anchorCtr="0">
            <a:noAutofit/>
          </a:bodyPr>
          <a:p>
            <a:pPr lvl="0" indent="0" algn="just" fontAlgn="auto">
              <a:lnSpc>
                <a:spcPct val="130000"/>
              </a:lnSpc>
              <a:buClrTx/>
              <a:buSzTx/>
              <a:buFontTx/>
            </a:pPr>
            <a:r>
              <a:rPr lang="zh-CN" altLang="en-US" sz="1600" dirty="0">
                <a:solidFill>
                  <a:schemeClr val="tx1">
                    <a:lumMod val="85000"/>
                    <a:lumOff val="15000"/>
                  </a:schemeClr>
                </a:solidFill>
                <a:latin typeface="+mn-ea"/>
                <a:cs typeface="+mn-ea"/>
                <a:sym typeface="+mn-ea"/>
              </a:rPr>
              <a:t>客厅清洁需重点关注沙发、地毯和电器表面，沙发应定期拍打除尘，布艺沙发可用吸尘器搭配专用刷头清洁，皮质沙发使用专用清洁剂擦拭。</a:t>
            </a:r>
            <a:endParaRPr lang="zh-CN" altLang="en-US" sz="1600" dirty="0">
              <a:solidFill>
                <a:schemeClr val="tx1">
                  <a:lumMod val="85000"/>
                  <a:lumOff val="15000"/>
                </a:schemeClr>
              </a:solidFill>
              <a:latin typeface="+mn-ea"/>
              <a:cs typeface="+mn-ea"/>
              <a:sym typeface="+mn-ea"/>
            </a:endParaRPr>
          </a:p>
        </p:txBody>
      </p:sp>
      <p:sp>
        <p:nvSpPr>
          <p:cNvPr id="32" name="圆角矩形 19"/>
          <p:cNvSpPr/>
          <p:nvPr>
            <p:custDataLst>
              <p:tags r:id="rId4"/>
            </p:custDataLst>
          </p:nvPr>
        </p:nvSpPr>
        <p:spPr>
          <a:xfrm rot="5400000">
            <a:off x="598805" y="1356448"/>
            <a:ext cx="342097" cy="342097"/>
          </a:xfrm>
          <a:prstGeom prst="roundRect">
            <a:avLst>
              <a:gd name="adj" fmla="val 0"/>
            </a:avLst>
          </a:prstGeom>
          <a:gradFill flip="none" rotWithShape="1">
            <a:gsLst>
              <a:gs pos="100000">
                <a:schemeClr val="accent5">
                  <a:alpha val="100000"/>
                </a:schemeClr>
              </a:gs>
              <a:gs pos="0">
                <a:schemeClr val="accent5">
                  <a:lumMod val="70000"/>
                  <a:lumOff val="30000"/>
                  <a:alpha val="100000"/>
                </a:schemeClr>
              </a:gs>
            </a:gsLst>
            <a:lin ang="13200000" scaled="0"/>
            <a:tileRect/>
          </a:gradFill>
          <a:ln>
            <a:noFill/>
          </a:ln>
          <a:effectLst>
            <a:outerShdw blurRad="203200" dist="76200" dir="8100000" algn="tr" rotWithShape="0">
              <a:schemeClr val="accent5">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3" name="燕尾形 20"/>
          <p:cNvSpPr/>
          <p:nvPr>
            <p:custDataLst>
              <p:tags r:id="rId5"/>
            </p:custDataLst>
          </p:nvPr>
        </p:nvSpPr>
        <p:spPr>
          <a:xfrm>
            <a:off x="711780" y="1451651"/>
            <a:ext cx="113609" cy="168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useBgFill="1">
        <p:nvSpPr>
          <p:cNvPr id="23" name="单圆角矩形 5"/>
          <p:cNvSpPr/>
          <p:nvPr>
            <p:custDataLst>
              <p:tags r:id="rId6"/>
            </p:custDataLst>
          </p:nvPr>
        </p:nvSpPr>
        <p:spPr>
          <a:xfrm>
            <a:off x="598805" y="2805430"/>
            <a:ext cx="5335905" cy="1347470"/>
          </a:xfrm>
          <a:prstGeom prst="round1Rect">
            <a:avLst>
              <a:gd name="adj" fmla="val 0"/>
            </a:avLst>
          </a:prstGeom>
          <a:ln>
            <a:solidFill>
              <a:schemeClr val="accent5">
                <a:alpha val="20000"/>
              </a:schemeClr>
            </a:solidFill>
          </a:ln>
          <a:effectLst>
            <a:outerShdw blurRad="203200" dist="76200" dir="8100000" algn="tr" rotWithShape="0">
              <a:schemeClr val="accent5">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26" name="矩形 25"/>
          <p:cNvSpPr/>
          <p:nvPr>
            <p:custDataLst>
              <p:tags r:id="rId7"/>
            </p:custDataLst>
          </p:nvPr>
        </p:nvSpPr>
        <p:spPr>
          <a:xfrm>
            <a:off x="1167486" y="2820609"/>
            <a:ext cx="4408550" cy="331308"/>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5"/>
                </a:solidFill>
                <a:latin typeface="+mn-ea"/>
                <a:cs typeface="+mn-ea"/>
              </a:rPr>
              <a:t>厨房、卫生间清洁重点</a:t>
            </a:r>
            <a:endParaRPr lang="zh-CN" altLang="en-US" sz="2000" b="1">
              <a:solidFill>
                <a:schemeClr val="accent5"/>
              </a:solidFill>
              <a:latin typeface="+mn-ea"/>
              <a:cs typeface="+mn-ea"/>
            </a:endParaRPr>
          </a:p>
        </p:txBody>
      </p:sp>
      <p:sp>
        <p:nvSpPr>
          <p:cNvPr id="27" name="矩形 26"/>
          <p:cNvSpPr/>
          <p:nvPr>
            <p:custDataLst>
              <p:tags r:id="rId8"/>
            </p:custDataLst>
          </p:nvPr>
        </p:nvSpPr>
        <p:spPr>
          <a:xfrm>
            <a:off x="1074420" y="3057525"/>
            <a:ext cx="4709160" cy="1170940"/>
          </a:xfrm>
          <a:prstGeom prst="rect">
            <a:avLst/>
          </a:prstGeom>
          <a:noFill/>
        </p:spPr>
        <p:txBody>
          <a:bodyPr wrap="square" lIns="0" tIns="0" rIns="0" bIns="0" rtlCol="0" anchor="ctr" anchorCtr="0">
            <a:noAutofit/>
          </a:bodyPr>
          <a:p>
            <a:pPr indent="0" algn="just" fontAlgn="auto">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厨房清洁的关键在于油污和食物残渣的处理，灶台、抽油烟机和橱柜表面需使用厨房专用清洁剂去除油污。卫生间清洁需着重处理水垢、污渍和细菌。</a:t>
            </a:r>
            <a:endParaRPr lang="zh-CN" altLang="en-US" sz="1600" dirty="0">
              <a:solidFill>
                <a:schemeClr val="tx1">
                  <a:lumMod val="85000"/>
                  <a:lumOff val="15000"/>
                </a:schemeClr>
              </a:solidFill>
              <a:latin typeface="+mn-ea"/>
              <a:cs typeface="+mn-ea"/>
              <a:sym typeface="+mn-ea"/>
            </a:endParaRPr>
          </a:p>
        </p:txBody>
      </p:sp>
      <p:sp>
        <p:nvSpPr>
          <p:cNvPr id="28" name="圆角矩形 19"/>
          <p:cNvSpPr/>
          <p:nvPr>
            <p:custDataLst>
              <p:tags r:id="rId9"/>
            </p:custDataLst>
          </p:nvPr>
        </p:nvSpPr>
        <p:spPr>
          <a:xfrm rot="5400000">
            <a:off x="598805" y="2962211"/>
            <a:ext cx="342097" cy="342097"/>
          </a:xfrm>
          <a:prstGeom prst="roundRect">
            <a:avLst>
              <a:gd name="adj" fmla="val 0"/>
            </a:avLst>
          </a:prstGeom>
          <a:gradFill flip="none" rotWithShape="1">
            <a:gsLst>
              <a:gs pos="100000">
                <a:schemeClr val="accent5">
                  <a:alpha val="100000"/>
                </a:schemeClr>
              </a:gs>
              <a:gs pos="0">
                <a:schemeClr val="accent5">
                  <a:lumMod val="70000"/>
                  <a:lumOff val="30000"/>
                  <a:alpha val="100000"/>
                </a:schemeClr>
              </a:gs>
            </a:gsLst>
            <a:lin ang="13200000" scaled="0"/>
            <a:tileRect/>
          </a:gradFill>
          <a:ln>
            <a:noFill/>
          </a:ln>
          <a:effectLst>
            <a:outerShdw blurRad="203200" dist="76200" dir="8100000" algn="tr" rotWithShape="0">
              <a:schemeClr val="accent5">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29" name="燕尾形 20"/>
          <p:cNvSpPr/>
          <p:nvPr>
            <p:custDataLst>
              <p:tags r:id="rId10"/>
            </p:custDataLst>
          </p:nvPr>
        </p:nvSpPr>
        <p:spPr>
          <a:xfrm>
            <a:off x="711780" y="3057415"/>
            <a:ext cx="113609" cy="168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useBgFill="1">
        <p:nvSpPr>
          <p:cNvPr id="30" name="单圆角矩形 5"/>
          <p:cNvSpPr/>
          <p:nvPr>
            <p:custDataLst>
              <p:tags r:id="rId11"/>
            </p:custDataLst>
          </p:nvPr>
        </p:nvSpPr>
        <p:spPr>
          <a:xfrm>
            <a:off x="598805" y="4411345"/>
            <a:ext cx="5335905" cy="1978660"/>
          </a:xfrm>
          <a:prstGeom prst="round1Rect">
            <a:avLst>
              <a:gd name="adj" fmla="val 0"/>
            </a:avLst>
          </a:prstGeom>
          <a:ln>
            <a:solidFill>
              <a:schemeClr val="accent5">
                <a:alpha val="20000"/>
              </a:schemeClr>
            </a:solidFill>
          </a:ln>
          <a:effectLst>
            <a:outerShdw blurRad="203200" dist="76200" dir="8100000" algn="tr" rotWithShape="0">
              <a:schemeClr val="accent5">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34" name="矩形 33"/>
          <p:cNvSpPr/>
          <p:nvPr>
            <p:custDataLst>
              <p:tags r:id="rId12"/>
            </p:custDataLst>
          </p:nvPr>
        </p:nvSpPr>
        <p:spPr>
          <a:xfrm>
            <a:off x="1167486" y="4468917"/>
            <a:ext cx="4408550" cy="331308"/>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5"/>
                </a:solidFill>
                <a:latin typeface="+mn-ea"/>
                <a:cs typeface="+mn-ea"/>
              </a:rPr>
              <a:t>阳台、走廊等区域的清洁方法</a:t>
            </a:r>
            <a:endParaRPr lang="zh-CN" altLang="en-US" sz="2000" b="1">
              <a:solidFill>
                <a:schemeClr val="accent5"/>
              </a:solidFill>
              <a:latin typeface="+mn-ea"/>
              <a:cs typeface="+mn-ea"/>
            </a:endParaRPr>
          </a:p>
        </p:txBody>
      </p:sp>
      <p:sp>
        <p:nvSpPr>
          <p:cNvPr id="35" name="矩形 34"/>
          <p:cNvSpPr/>
          <p:nvPr>
            <p:custDataLst>
              <p:tags r:id="rId13"/>
            </p:custDataLst>
          </p:nvPr>
        </p:nvSpPr>
        <p:spPr>
          <a:xfrm>
            <a:off x="1167130" y="4869815"/>
            <a:ext cx="4615815" cy="1347470"/>
          </a:xfrm>
          <a:prstGeom prst="rect">
            <a:avLst/>
          </a:prstGeom>
          <a:noFill/>
        </p:spPr>
        <p:txBody>
          <a:bodyPr wrap="square" lIns="0" tIns="0" rIns="0" bIns="0" rtlCol="0" anchor="ctr" anchorCtr="0">
            <a:noAutofit/>
          </a:bodyPr>
          <a:p>
            <a:pPr indent="0" algn="just" fontAlgn="auto">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阳台清洁主要针对地面和窗户，地面如有污渍，可使用通用清洁剂配合刷子清洁；窗户玻璃使用玻璃清洁剂和刮水器清洁，窗框和窗槽使用小刷子清理灰尘。走廊清洁要注意扶手、墙面和地面，扶手使用湿布擦拭。</a:t>
            </a:r>
            <a:endParaRPr lang="zh-CN" altLang="en-US" sz="1600" dirty="0">
              <a:solidFill>
                <a:schemeClr val="tx1">
                  <a:lumMod val="85000"/>
                  <a:lumOff val="15000"/>
                </a:schemeClr>
              </a:solidFill>
              <a:latin typeface="+mn-ea"/>
              <a:cs typeface="+mn-ea"/>
              <a:sym typeface="+mn-ea"/>
            </a:endParaRPr>
          </a:p>
        </p:txBody>
      </p:sp>
      <p:sp>
        <p:nvSpPr>
          <p:cNvPr id="36" name="圆角矩形 19"/>
          <p:cNvSpPr/>
          <p:nvPr>
            <p:custDataLst>
              <p:tags r:id="rId14"/>
            </p:custDataLst>
          </p:nvPr>
        </p:nvSpPr>
        <p:spPr>
          <a:xfrm rot="5400000">
            <a:off x="598805" y="4567975"/>
            <a:ext cx="342097" cy="342097"/>
          </a:xfrm>
          <a:prstGeom prst="roundRect">
            <a:avLst>
              <a:gd name="adj" fmla="val 0"/>
            </a:avLst>
          </a:prstGeom>
          <a:gradFill flip="none" rotWithShape="1">
            <a:gsLst>
              <a:gs pos="100000">
                <a:schemeClr val="accent5">
                  <a:alpha val="100000"/>
                </a:schemeClr>
              </a:gs>
              <a:gs pos="0">
                <a:schemeClr val="accent5">
                  <a:lumMod val="70000"/>
                  <a:lumOff val="30000"/>
                  <a:alpha val="100000"/>
                </a:schemeClr>
              </a:gs>
            </a:gsLst>
            <a:lin ang="13200000" scaled="0"/>
            <a:tileRect/>
          </a:gradFill>
          <a:ln>
            <a:noFill/>
          </a:ln>
          <a:effectLst>
            <a:outerShdw blurRad="203200" dist="76200" dir="8100000" algn="tr" rotWithShape="0">
              <a:schemeClr val="accent5">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7" name="燕尾形 20"/>
          <p:cNvSpPr/>
          <p:nvPr>
            <p:custDataLst>
              <p:tags r:id="rId15"/>
            </p:custDataLst>
          </p:nvPr>
        </p:nvSpPr>
        <p:spPr>
          <a:xfrm>
            <a:off x="711780" y="4663178"/>
            <a:ext cx="113609" cy="168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pic>
        <p:nvPicPr>
          <p:cNvPr id="38" name="图片 37" descr="用高压清洗机清洗露台上的石板。"/>
          <p:cNvPicPr>
            <a:picLocks noChangeAspect="1"/>
          </p:cNvPicPr>
          <p:nvPr/>
        </p:nvPicPr>
        <p:blipFill>
          <a:blip r:embed="rId16"/>
          <a:stretch>
            <a:fillRect/>
          </a:stretch>
        </p:blipFill>
        <p:spPr>
          <a:xfrm>
            <a:off x="6677660" y="1817370"/>
            <a:ext cx="5071745" cy="3323590"/>
          </a:xfrm>
          <a:prstGeom prst="rect">
            <a:avLst/>
          </a:prstGeom>
        </p:spPr>
      </p:pic>
    </p:spTree>
    <p:custDataLst>
      <p:tags r:id="rId17"/>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50975" y="271145"/>
            <a:ext cx="6551930" cy="1370965"/>
          </a:xfrm>
          <a:prstGeom prst="rect">
            <a:avLst/>
          </a:prstGeom>
        </p:spPr>
        <p:txBody>
          <a:bodyPr wrap="square">
            <a:spAutoFit/>
            <a:scene3d>
              <a:camera prst="orthographicFront"/>
              <a:lightRig rig="threePt" dir="t"/>
            </a:scene3d>
          </a:bodyPr>
          <a:p>
            <a:pPr>
              <a:lnSpc>
                <a:spcPct val="130000"/>
              </a:lnSpc>
            </a:pPr>
            <a:r>
              <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rPr>
              <a:t>二、掌握技能</a:t>
            </a:r>
            <a:endPar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endParaRPr>
          </a:p>
          <a:p>
            <a:pPr>
              <a:lnSpc>
                <a:spcPct val="130000"/>
              </a:lnSpc>
            </a:pPr>
            <a:r>
              <a:rPr lang="zh-CN" altLang="en-US" sz="2800" b="1" spc="200">
                <a:solidFill>
                  <a:schemeClr val="accent6">
                    <a:lumMod val="75000"/>
                  </a:schemeClr>
                </a:solidFill>
                <a:uFillTx/>
                <a:latin typeface="Arial" panose="020B0604020202020204" pitchFamily="34" charset="0"/>
                <a:ea typeface="汉仪中黑 简" panose="00020600040101010101" charset="-122"/>
                <a:cs typeface="+mj-cs"/>
              </a:rPr>
              <a:t>（一）地面清洁技能要点</a:t>
            </a:r>
            <a:endParaRPr lang="zh-CN" altLang="en-US" sz="2800" b="1" spc="200">
              <a:solidFill>
                <a:schemeClr val="accent6">
                  <a:lumMod val="75000"/>
                </a:schemeClr>
              </a:solidFill>
              <a:uFillTx/>
              <a:latin typeface="Arial" panose="020B0604020202020204" pitchFamily="34" charset="0"/>
              <a:ea typeface="汉仪中黑 简" panose="00020600040101010101" charset="-122"/>
              <a:cs typeface="+mj-cs"/>
            </a:endParaRPr>
          </a:p>
        </p:txBody>
      </p:sp>
      <p:sp>
        <p:nvSpPr>
          <p:cNvPr id="2" name="矩形: 圆角 2"/>
          <p:cNvSpPr/>
          <p:nvPr>
            <p:custDataLst>
              <p:tags r:id="rId1"/>
            </p:custDataLst>
          </p:nvPr>
        </p:nvSpPr>
        <p:spPr>
          <a:xfrm>
            <a:off x="685165" y="2337435"/>
            <a:ext cx="3230245" cy="404558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3" name="矩形 2"/>
          <p:cNvSpPr/>
          <p:nvPr>
            <p:custDataLst>
              <p:tags r:id="rId2"/>
            </p:custDataLst>
          </p:nvPr>
        </p:nvSpPr>
        <p:spPr>
          <a:xfrm>
            <a:off x="961390" y="3386455"/>
            <a:ext cx="2702560" cy="299720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瓷砖地面可使用中性清洁剂配合拖把清洁，对于缝隙中的污渍，可用牙刷蘸取清洁剂刷洗；木地板需使用专用木地板清洁剂，避免水分过多导致变形，清洁后及时擦干；大理石地面应使用弱酸性清洁剂，防止酸碱腐蚀，清洁后用干布抛光。</a:t>
            </a:r>
            <a:endParaRPr lang="zh-CN" altLang="en-US" sz="1600" dirty="0">
              <a:solidFill>
                <a:schemeClr val="tx1">
                  <a:lumMod val="85000"/>
                  <a:lumOff val="15000"/>
                </a:schemeClr>
              </a:solidFill>
              <a:latin typeface="+mn-ea"/>
              <a:cs typeface="+mn-ea"/>
            </a:endParaRPr>
          </a:p>
        </p:txBody>
      </p:sp>
      <p:sp>
        <p:nvSpPr>
          <p:cNvPr id="60" name="圆角矩形 59"/>
          <p:cNvSpPr/>
          <p:nvPr>
            <p:custDataLst>
              <p:tags r:id="rId3"/>
            </p:custDataLst>
          </p:nvPr>
        </p:nvSpPr>
        <p:spPr>
          <a:xfrm>
            <a:off x="949643" y="1900238"/>
            <a:ext cx="694055" cy="680085"/>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7" name="矩形 6"/>
          <p:cNvSpPr/>
          <p:nvPr>
            <p:custDataLst>
              <p:tags r:id="rId4"/>
            </p:custDataLst>
          </p:nvPr>
        </p:nvSpPr>
        <p:spPr>
          <a:xfrm>
            <a:off x="952818" y="2755583"/>
            <a:ext cx="2703830" cy="4552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5"/>
                </a:solidFill>
                <a:latin typeface="+mn-ea"/>
                <a:cs typeface="+mn-ea"/>
              </a:rPr>
              <a:t>不同地面材质的清洁方法</a:t>
            </a:r>
            <a:endParaRPr lang="zh-CN" altLang="en-US" sz="2200" b="1">
              <a:solidFill>
                <a:schemeClr val="accent5"/>
              </a:solidFill>
              <a:latin typeface="+mn-ea"/>
              <a:cs typeface="+mn-ea"/>
            </a:endParaRPr>
          </a:p>
        </p:txBody>
      </p:sp>
      <p:sp>
        <p:nvSpPr>
          <p:cNvPr id="4" name="矩形: 圆角 2"/>
          <p:cNvSpPr/>
          <p:nvPr>
            <p:custDataLst>
              <p:tags r:id="rId5"/>
            </p:custDataLst>
          </p:nvPr>
        </p:nvSpPr>
        <p:spPr>
          <a:xfrm>
            <a:off x="4469765" y="2337435"/>
            <a:ext cx="3230245" cy="404622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8" name="矩形 7"/>
          <p:cNvSpPr/>
          <p:nvPr>
            <p:custDataLst>
              <p:tags r:id="rId6"/>
            </p:custDataLst>
          </p:nvPr>
        </p:nvSpPr>
        <p:spPr>
          <a:xfrm>
            <a:off x="4734560" y="3575685"/>
            <a:ext cx="2702560" cy="271208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对于油渍，可先用吸油纸吸去多余油脂，再使用厨房清洁剂擦拭；对于咖啡渍、茶渍等有色污渍，可用过氧化氢溶液或白醋局部处理；对于口香糖等黏性污渍，可使用冰块冷冻后铲除。</a:t>
            </a:r>
            <a:endParaRPr lang="zh-CN" altLang="en-US" sz="1600" dirty="0">
              <a:solidFill>
                <a:schemeClr val="tx1">
                  <a:lumMod val="85000"/>
                  <a:lumOff val="15000"/>
                </a:schemeClr>
              </a:solidFill>
              <a:latin typeface="+mn-ea"/>
              <a:cs typeface="+mn-ea"/>
            </a:endParaRPr>
          </a:p>
        </p:txBody>
      </p:sp>
      <p:sp>
        <p:nvSpPr>
          <p:cNvPr id="40" name="圆角矩形 39"/>
          <p:cNvSpPr/>
          <p:nvPr>
            <p:custDataLst>
              <p:tags r:id="rId7"/>
            </p:custDataLst>
          </p:nvPr>
        </p:nvSpPr>
        <p:spPr>
          <a:xfrm>
            <a:off x="4734243" y="1900238"/>
            <a:ext cx="694055" cy="680085"/>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0" name="矩形 9"/>
          <p:cNvSpPr/>
          <p:nvPr>
            <p:custDataLst>
              <p:tags r:id="rId8"/>
            </p:custDataLst>
          </p:nvPr>
        </p:nvSpPr>
        <p:spPr>
          <a:xfrm>
            <a:off x="4739958" y="2767648"/>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5"/>
                </a:solidFill>
                <a:latin typeface="+mn-ea"/>
                <a:cs typeface="+mn-ea"/>
              </a:rPr>
              <a:t>去除地面污渍的技巧</a:t>
            </a:r>
            <a:endParaRPr lang="zh-CN" altLang="en-US" sz="2200" b="1">
              <a:solidFill>
                <a:schemeClr val="accent5"/>
              </a:solidFill>
              <a:latin typeface="+mn-ea"/>
              <a:cs typeface="+mn-ea"/>
            </a:endParaRPr>
          </a:p>
        </p:txBody>
      </p:sp>
      <p:sp>
        <p:nvSpPr>
          <p:cNvPr id="63" name="矩形: 圆角 2"/>
          <p:cNvSpPr/>
          <p:nvPr>
            <p:custDataLst>
              <p:tags r:id="rId9"/>
            </p:custDataLst>
          </p:nvPr>
        </p:nvSpPr>
        <p:spPr>
          <a:xfrm>
            <a:off x="8254365" y="2337435"/>
            <a:ext cx="3230245" cy="404622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1" name="矩形 10"/>
          <p:cNvSpPr/>
          <p:nvPr>
            <p:custDataLst>
              <p:tags r:id="rId10"/>
            </p:custDataLst>
          </p:nvPr>
        </p:nvSpPr>
        <p:spPr>
          <a:xfrm>
            <a:off x="8518843" y="3570288"/>
            <a:ext cx="2702560" cy="160528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地面清洁应遵循从里到外、从高处到低处的顺序，先清理家具下方和角落，再清洁大面积地面。清洁过程中要注意避免清洁剂残留，清洁后及时开窗通风，加速地面干燥。</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1"/>
            </p:custDataLst>
          </p:nvPr>
        </p:nvSpPr>
        <p:spPr>
          <a:xfrm>
            <a:off x="8518843" y="1900238"/>
            <a:ext cx="694055" cy="680085"/>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80" name="直接连接符 79"/>
          <p:cNvCxnSpPr/>
          <p:nvPr>
            <p:custDataLst>
              <p:tags r:id="rId12"/>
            </p:custDataLst>
          </p:nvPr>
        </p:nvCxnSpPr>
        <p:spPr>
          <a:xfrm flipV="1">
            <a:off x="870268" y="3374708"/>
            <a:ext cx="2844165"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cxnSp>
        <p:nvCxnSpPr>
          <p:cNvPr id="74" name="直接连接符 73"/>
          <p:cNvCxnSpPr/>
          <p:nvPr>
            <p:custDataLst>
              <p:tags r:id="rId13"/>
            </p:custDataLst>
          </p:nvPr>
        </p:nvCxnSpPr>
        <p:spPr>
          <a:xfrm>
            <a:off x="4654868" y="3374708"/>
            <a:ext cx="2844165"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4"/>
            </p:custDataLst>
          </p:nvPr>
        </p:nvCxnSpPr>
        <p:spPr>
          <a:xfrm flipV="1">
            <a:off x="8439468" y="3374708"/>
            <a:ext cx="2844165"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sp>
        <p:nvSpPr>
          <p:cNvPr id="12" name="矩形 11"/>
          <p:cNvSpPr/>
          <p:nvPr>
            <p:custDataLst>
              <p:tags r:id="rId15"/>
            </p:custDataLst>
          </p:nvPr>
        </p:nvSpPr>
        <p:spPr>
          <a:xfrm>
            <a:off x="8518843" y="2772728"/>
            <a:ext cx="2703830" cy="443230"/>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5"/>
                </a:solidFill>
                <a:latin typeface="+mn-ea"/>
                <a:cs typeface="+mn-ea"/>
              </a:rPr>
              <a:t>地面清洁的顺序与</a:t>
            </a:r>
            <a:endParaRPr lang="zh-CN" altLang="en-US" sz="2200" b="1" dirty="0">
              <a:solidFill>
                <a:schemeClr val="accent5"/>
              </a:solidFill>
              <a:latin typeface="+mn-ea"/>
              <a:cs typeface="+mn-ea"/>
            </a:endParaRPr>
          </a:p>
          <a:p>
            <a:pPr>
              <a:spcBef>
                <a:spcPct val="0"/>
              </a:spcBef>
              <a:spcAft>
                <a:spcPct val="0"/>
              </a:spcAft>
            </a:pPr>
            <a:r>
              <a:rPr lang="zh-CN" altLang="en-US" sz="2200" b="1" dirty="0">
                <a:solidFill>
                  <a:schemeClr val="accent5"/>
                </a:solidFill>
                <a:latin typeface="+mn-ea"/>
                <a:cs typeface="+mn-ea"/>
              </a:rPr>
              <a:t>注意事项</a:t>
            </a:r>
            <a:endParaRPr lang="zh-CN" altLang="en-US" sz="2200" b="1" dirty="0">
              <a:solidFill>
                <a:schemeClr val="accent5"/>
              </a:solidFill>
              <a:latin typeface="+mn-ea"/>
              <a:cs typeface="+mn-ea"/>
            </a:endParaRPr>
          </a:p>
        </p:txBody>
      </p:sp>
    </p:spTree>
    <p:custDataLst>
      <p:tags r:id="rId16"/>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50975" y="271145"/>
            <a:ext cx="6551930" cy="521970"/>
          </a:xfrm>
          <a:prstGeom prst="rect">
            <a:avLst/>
          </a:prstGeom>
        </p:spPr>
        <p:txBody>
          <a:bodyPr wrap="square">
            <a:spAutoFit/>
            <a:scene3d>
              <a:camera prst="orthographicFront"/>
              <a:lightRig rig="threePt" dir="t"/>
            </a:scene3d>
          </a:bodyPr>
          <a:p>
            <a:r>
              <a:rPr lang="zh-CN" altLang="en-US" sz="2800" b="1" spc="200">
                <a:solidFill>
                  <a:schemeClr val="accent6">
                    <a:lumMod val="75000"/>
                  </a:schemeClr>
                </a:solidFill>
                <a:uFillTx/>
                <a:latin typeface="Arial" panose="020B0604020202020204" pitchFamily="34" charset="0"/>
                <a:ea typeface="汉仪中黑 简" panose="00020600040101010101" charset="-122"/>
                <a:cs typeface="+mj-cs"/>
              </a:rPr>
              <a:t>（二）家具清洁技能要点</a:t>
            </a:r>
            <a:endParaRPr lang="zh-CN" altLang="en-US" sz="2800" b="1" spc="200">
              <a:solidFill>
                <a:schemeClr val="accent6">
                  <a:lumMod val="75000"/>
                </a:schemeClr>
              </a:solidFill>
              <a:uFillTx/>
              <a:latin typeface="Arial" panose="020B0604020202020204" pitchFamily="34" charset="0"/>
              <a:ea typeface="汉仪中黑 简" panose="00020600040101010101" charset="-122"/>
              <a:cs typeface="+mj-cs"/>
            </a:endParaRPr>
          </a:p>
        </p:txBody>
      </p:sp>
      <p:sp>
        <p:nvSpPr>
          <p:cNvPr id="5" name="圆角矩形 8"/>
          <p:cNvSpPr/>
          <p:nvPr>
            <p:custDataLst>
              <p:tags r:id="rId1"/>
            </p:custDataLst>
          </p:nvPr>
        </p:nvSpPr>
        <p:spPr>
          <a:xfrm>
            <a:off x="5089742" y="2146337"/>
            <a:ext cx="2161195" cy="2161195"/>
          </a:xfrm>
          <a:prstGeom prst="roundRect">
            <a:avLst>
              <a:gd name="adj" fmla="val 50000"/>
            </a:avLst>
          </a:prstGeom>
          <a:solidFill>
            <a:schemeClr val="accent6"/>
          </a:solidFill>
          <a:ln>
            <a:noFill/>
          </a:ln>
          <a:effectLst>
            <a:outerShdw blurRad="127000" dist="635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olidFill>
                <a:schemeClr val="lt1"/>
              </a:solidFill>
              <a:sym typeface="+mn-ea"/>
            </a:endParaRPr>
          </a:p>
        </p:txBody>
      </p:sp>
      <p:sp>
        <p:nvSpPr>
          <p:cNvPr id="9" name="弧形 8"/>
          <p:cNvSpPr/>
          <p:nvPr>
            <p:custDataLst>
              <p:tags r:id="rId2"/>
            </p:custDataLst>
          </p:nvPr>
        </p:nvSpPr>
        <p:spPr>
          <a:xfrm>
            <a:off x="4925789" y="1982384"/>
            <a:ext cx="2488712" cy="2488712"/>
          </a:xfrm>
          <a:prstGeom prst="arc">
            <a:avLst>
              <a:gd name="adj1" fmla="val 16200000"/>
              <a:gd name="adj2" fmla="val 73219"/>
            </a:avLst>
          </a:prstGeom>
          <a:ln w="47625" cap="rnd">
            <a:gradFill>
              <a:gsLst>
                <a:gs pos="0">
                  <a:schemeClr val="accent6">
                    <a:alpha val="50000"/>
                  </a:schemeClr>
                </a:gs>
                <a:gs pos="100000">
                  <a:schemeClr val="accent6">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sp>
        <p:nvSpPr>
          <p:cNvPr id="13" name="弧形 12"/>
          <p:cNvSpPr/>
          <p:nvPr>
            <p:custDataLst>
              <p:tags r:id="rId3"/>
            </p:custDataLst>
          </p:nvPr>
        </p:nvSpPr>
        <p:spPr>
          <a:xfrm flipH="1" flipV="1">
            <a:off x="4925789" y="1982384"/>
            <a:ext cx="2488712" cy="2488712"/>
          </a:xfrm>
          <a:prstGeom prst="arc">
            <a:avLst>
              <a:gd name="adj1" fmla="val 16200000"/>
              <a:gd name="adj2" fmla="val 73219"/>
            </a:avLst>
          </a:prstGeom>
          <a:ln w="47625" cap="rnd">
            <a:gradFill>
              <a:gsLst>
                <a:gs pos="0">
                  <a:schemeClr val="accent6">
                    <a:alpha val="50000"/>
                  </a:schemeClr>
                </a:gs>
                <a:gs pos="100000">
                  <a:schemeClr val="accent6">
                    <a:alpha val="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tx1"/>
              </a:solidFill>
            </a:endParaRPr>
          </a:p>
        </p:txBody>
      </p:sp>
      <p:sp>
        <p:nvSpPr>
          <p:cNvPr id="14" name="圆角矩形 33"/>
          <p:cNvSpPr/>
          <p:nvPr>
            <p:custDataLst>
              <p:tags r:id="rId4"/>
            </p:custDataLst>
          </p:nvPr>
        </p:nvSpPr>
        <p:spPr>
          <a:xfrm>
            <a:off x="4354515" y="1411751"/>
            <a:ext cx="3630849" cy="3630849"/>
          </a:xfrm>
          <a:prstGeom prst="roundRect">
            <a:avLst>
              <a:gd name="adj" fmla="val 50000"/>
            </a:avLst>
          </a:prstGeom>
          <a:noFill/>
          <a:ln w="28575">
            <a:gradFill>
              <a:gsLst>
                <a:gs pos="84000">
                  <a:schemeClr val="accent6">
                    <a:lumMod val="20000"/>
                    <a:lumOff val="80000"/>
                    <a:alpha val="0"/>
                  </a:schemeClr>
                </a:gs>
                <a:gs pos="16000">
                  <a:schemeClr val="accent6">
                    <a:lumMod val="20000"/>
                    <a:lumOff val="80000"/>
                    <a:alpha val="0"/>
                  </a:schemeClr>
                </a:gs>
                <a:gs pos="100000">
                  <a:schemeClr val="accent6">
                    <a:lumMod val="60000"/>
                    <a:lumOff val="40000"/>
                    <a:alpha val="50000"/>
                  </a:schemeClr>
                </a:gs>
                <a:gs pos="0">
                  <a:schemeClr val="accent6">
                    <a:lumMod val="60000"/>
                    <a:lumOff val="40000"/>
                    <a:alpha val="50000"/>
                  </a:schemeClr>
                </a:gs>
              </a:gsLst>
              <a:lin ang="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olidFill>
                <a:schemeClr val="lt1"/>
              </a:solidFill>
              <a:sym typeface="+mn-ea"/>
            </a:endParaRPr>
          </a:p>
        </p:txBody>
      </p:sp>
      <p:sp>
        <p:nvSpPr>
          <p:cNvPr id="15" name="圆角矩形 1"/>
          <p:cNvSpPr/>
          <p:nvPr>
            <p:custDataLst>
              <p:tags r:id="rId5"/>
            </p:custDataLst>
          </p:nvPr>
        </p:nvSpPr>
        <p:spPr>
          <a:xfrm>
            <a:off x="5204381" y="2260976"/>
            <a:ext cx="1931202" cy="1931202"/>
          </a:xfrm>
          <a:prstGeom prst="roundRect">
            <a:avLst>
              <a:gd name="adj" fmla="val 50000"/>
            </a:avLst>
          </a:prstGeom>
          <a:gradFill>
            <a:gsLst>
              <a:gs pos="0">
                <a:schemeClr val="accent6">
                  <a:lumMod val="20000"/>
                  <a:lumOff val="80000"/>
                  <a:alpha val="100000"/>
                </a:schemeClr>
              </a:gs>
              <a:gs pos="66000">
                <a:schemeClr val="accent6">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600">
              <a:solidFill>
                <a:schemeClr val="lt1"/>
              </a:solidFill>
              <a:sym typeface="+mn-ea"/>
            </a:endParaRPr>
          </a:p>
        </p:txBody>
      </p:sp>
      <p:sp>
        <p:nvSpPr>
          <p:cNvPr id="16" name="矩形 15"/>
          <p:cNvSpPr/>
          <p:nvPr>
            <p:custDataLst>
              <p:tags r:id="rId6"/>
            </p:custDataLst>
          </p:nvPr>
        </p:nvSpPr>
        <p:spPr>
          <a:xfrm>
            <a:off x="656590" y="1730375"/>
            <a:ext cx="3541395" cy="130683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木制家具日常清洁使用微湿软布擦拭，避免使用粗糙的清洁工具刮伤表面。定期使用木制家具保养油进行保养，可增强家具的光泽和防水性。避免阳光直射和潮湿环境，防止木材变形和开裂。</a:t>
            </a:r>
            <a:endParaRPr lang="zh-CN" altLang="en-US" sz="1600">
              <a:solidFill>
                <a:schemeClr val="tx1">
                  <a:lumMod val="85000"/>
                  <a:lumOff val="15000"/>
                </a:schemeClr>
              </a:solidFill>
              <a:latin typeface="+mn-ea"/>
              <a:cs typeface="+mn-ea"/>
              <a:sym typeface="+mn-ea"/>
            </a:endParaRPr>
          </a:p>
        </p:txBody>
      </p:sp>
      <p:sp>
        <p:nvSpPr>
          <p:cNvPr id="17" name="矩形: 圆角 3"/>
          <p:cNvSpPr/>
          <p:nvPr>
            <p:custDataLst>
              <p:tags r:id="rId7"/>
            </p:custDataLst>
          </p:nvPr>
        </p:nvSpPr>
        <p:spPr>
          <a:xfrm>
            <a:off x="766763" y="1123552"/>
            <a:ext cx="3049782" cy="522600"/>
          </a:xfrm>
          <a:prstGeom prst="roundRect">
            <a:avLst>
              <a:gd name="adj" fmla="val 50000"/>
            </a:avLst>
          </a:prstGeom>
          <a:gradFill>
            <a:gsLst>
              <a:gs pos="0">
                <a:schemeClr val="bg1">
                  <a:alpha val="0"/>
                </a:schemeClr>
              </a:gs>
              <a:gs pos="100000">
                <a:schemeClr val="accent6">
                  <a:alpha val="40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lstStyle/>
          <a:p>
            <a:pPr>
              <a:spcBef>
                <a:spcPct val="0"/>
              </a:spcBef>
              <a:spcAft>
                <a:spcPct val="0"/>
              </a:spcAft>
            </a:pPr>
            <a:r>
              <a:rPr lang="en-US" altLang="zh-CN" b="1" dirty="0">
                <a:solidFill>
                  <a:schemeClr val="tx1">
                    <a:lumMod val="85000"/>
                    <a:lumOff val="15000"/>
                  </a:schemeClr>
                </a:solidFill>
                <a:latin typeface="+mn-ea"/>
                <a:cs typeface="+mn-ea"/>
                <a:sym typeface="+mn-ea"/>
              </a:rPr>
              <a:t>1. </a:t>
            </a:r>
            <a:r>
              <a:rPr lang="zh-CN" altLang="en-US" b="1" dirty="0">
                <a:solidFill>
                  <a:schemeClr val="tx1">
                    <a:lumMod val="85000"/>
                    <a:lumOff val="15000"/>
                  </a:schemeClr>
                </a:solidFill>
                <a:latin typeface="+mn-ea"/>
                <a:cs typeface="+mn-ea"/>
                <a:sym typeface="+mn-ea"/>
              </a:rPr>
              <a:t>木制家具的清洁与保养</a:t>
            </a:r>
            <a:endParaRPr lang="zh-CN" altLang="en-US" b="1" dirty="0">
              <a:solidFill>
                <a:schemeClr val="tx1">
                  <a:lumMod val="85000"/>
                  <a:lumOff val="15000"/>
                </a:schemeClr>
              </a:solidFill>
              <a:latin typeface="+mn-ea"/>
              <a:cs typeface="+mn-ea"/>
              <a:sym typeface="+mn-ea"/>
            </a:endParaRPr>
          </a:p>
        </p:txBody>
      </p:sp>
      <p:sp>
        <p:nvSpPr>
          <p:cNvPr id="18" name="矩形 17"/>
          <p:cNvSpPr/>
          <p:nvPr>
            <p:custDataLst>
              <p:tags r:id="rId8"/>
            </p:custDataLst>
          </p:nvPr>
        </p:nvSpPr>
        <p:spPr>
          <a:xfrm>
            <a:off x="1029335" y="4357370"/>
            <a:ext cx="3354070" cy="130683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家具的拉手、合页等金属部件容易生锈，可用软布蘸取防锈油擦拭；家具的雕刻花纹和缝隙处，使用小刷子配合清洁剂清理；沙发的缝隙可用吸尘器搭配细长吸头清洁。</a:t>
            </a:r>
            <a:endParaRPr lang="zh-CN" altLang="en-US" sz="1600">
              <a:solidFill>
                <a:schemeClr val="tx1">
                  <a:lumMod val="85000"/>
                  <a:lumOff val="15000"/>
                </a:schemeClr>
              </a:solidFill>
              <a:latin typeface="+mn-ea"/>
              <a:cs typeface="+mn-ea"/>
              <a:sym typeface="+mn-ea"/>
            </a:endParaRPr>
          </a:p>
        </p:txBody>
      </p:sp>
      <p:sp>
        <p:nvSpPr>
          <p:cNvPr id="19" name="矩形: 圆角 13"/>
          <p:cNvSpPr/>
          <p:nvPr>
            <p:custDataLst>
              <p:tags r:id="rId9"/>
            </p:custDataLst>
          </p:nvPr>
        </p:nvSpPr>
        <p:spPr>
          <a:xfrm>
            <a:off x="767080" y="3749675"/>
            <a:ext cx="3317875" cy="522605"/>
          </a:xfrm>
          <a:prstGeom prst="roundRect">
            <a:avLst>
              <a:gd name="adj" fmla="val 50000"/>
            </a:avLst>
          </a:prstGeom>
          <a:gradFill>
            <a:gsLst>
              <a:gs pos="0">
                <a:schemeClr val="bg1">
                  <a:alpha val="0"/>
                </a:schemeClr>
              </a:gs>
              <a:gs pos="100000">
                <a:schemeClr val="accent6">
                  <a:alpha val="40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180000" tIns="0" bIns="0" numCol="1" spcCol="0" rtlCol="0" fromWordArt="0" anchor="ctr" anchorCtr="0" forceAA="0" compatLnSpc="1">
            <a:noAutofit/>
          </a:bodyPr>
          <a:lstStyle/>
          <a:p>
            <a:pPr>
              <a:spcBef>
                <a:spcPct val="0"/>
              </a:spcBef>
              <a:spcAft>
                <a:spcPct val="0"/>
              </a:spcAft>
            </a:pPr>
            <a:r>
              <a:rPr lang="en-US" altLang="zh-CN" b="1">
                <a:solidFill>
                  <a:schemeClr val="tx1">
                    <a:lumMod val="85000"/>
                    <a:lumOff val="15000"/>
                  </a:schemeClr>
                </a:solidFill>
                <a:latin typeface="+mn-ea"/>
                <a:cs typeface="+mn-ea"/>
                <a:sym typeface="+mn-ea"/>
              </a:rPr>
              <a:t>3. </a:t>
            </a:r>
            <a:r>
              <a:rPr lang="zh-CN" altLang="en-US" b="1">
                <a:solidFill>
                  <a:schemeClr val="tx1">
                    <a:lumMod val="85000"/>
                    <a:lumOff val="15000"/>
                  </a:schemeClr>
                </a:solidFill>
                <a:latin typeface="+mn-ea"/>
                <a:cs typeface="+mn-ea"/>
                <a:sym typeface="+mn-ea"/>
              </a:rPr>
              <a:t>家具细节部位的清洁技巧</a:t>
            </a:r>
            <a:endParaRPr lang="zh-CN" altLang="en-US" b="1">
              <a:solidFill>
                <a:schemeClr val="tx1">
                  <a:lumMod val="85000"/>
                  <a:lumOff val="15000"/>
                </a:schemeClr>
              </a:solidFill>
              <a:latin typeface="+mn-ea"/>
              <a:cs typeface="+mn-ea"/>
              <a:sym typeface="+mn-ea"/>
            </a:endParaRPr>
          </a:p>
        </p:txBody>
      </p:sp>
      <p:sp>
        <p:nvSpPr>
          <p:cNvPr id="20" name="矩形 19"/>
          <p:cNvSpPr/>
          <p:nvPr>
            <p:custDataLst>
              <p:tags r:id="rId10"/>
            </p:custDataLst>
          </p:nvPr>
        </p:nvSpPr>
        <p:spPr>
          <a:xfrm>
            <a:off x="8295005" y="3042920"/>
            <a:ext cx="3354070" cy="1306830"/>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皮质家具应使用专用皮质清洁剂擦拭，避免使用含酒精的清洁剂，防止皮质干裂。清洁后可使用皮质护理剂保养，保持皮质柔软。玻璃家具使用玻璃清洁剂和报纸擦拭，可使玻璃表面更光亮；对于有花纹的玻璃，可用软毛刷蘸取清洁剂清洁缝隙。</a:t>
            </a:r>
            <a:endParaRPr lang="zh-CN" altLang="en-US" sz="1600" dirty="0">
              <a:solidFill>
                <a:schemeClr val="tx1">
                  <a:lumMod val="85000"/>
                  <a:lumOff val="15000"/>
                </a:schemeClr>
              </a:solidFill>
              <a:latin typeface="+mn-ea"/>
              <a:cs typeface="+mn-ea"/>
              <a:sym typeface="+mn-ea"/>
            </a:endParaRPr>
          </a:p>
        </p:txBody>
      </p:sp>
      <p:sp>
        <p:nvSpPr>
          <p:cNvPr id="21" name="矩形: 圆角 17"/>
          <p:cNvSpPr/>
          <p:nvPr>
            <p:custDataLst>
              <p:tags r:id="rId11"/>
            </p:custDataLst>
          </p:nvPr>
        </p:nvSpPr>
        <p:spPr>
          <a:xfrm flipH="1">
            <a:off x="8295005" y="2437765"/>
            <a:ext cx="3271520" cy="522605"/>
          </a:xfrm>
          <a:prstGeom prst="roundRect">
            <a:avLst>
              <a:gd name="adj" fmla="val 50000"/>
            </a:avLst>
          </a:prstGeom>
          <a:gradFill>
            <a:gsLst>
              <a:gs pos="0">
                <a:schemeClr val="bg1">
                  <a:alpha val="0"/>
                </a:schemeClr>
              </a:gs>
              <a:gs pos="100000">
                <a:schemeClr val="accent6">
                  <a:alpha val="40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0000" tIns="0" rIns="180000" bIns="0" numCol="1" spcCol="0" rtlCol="0" fromWordArt="0" anchor="ctr" anchorCtr="0" forceAA="0" compatLnSpc="1">
            <a:noAutofit/>
          </a:bodyPr>
          <a:lstStyle/>
          <a:p>
            <a:pPr algn="l">
              <a:lnSpc>
                <a:spcPct val="120000"/>
              </a:lnSpc>
              <a:spcBef>
                <a:spcPct val="0"/>
              </a:spcBef>
              <a:spcAft>
                <a:spcPct val="0"/>
              </a:spcAft>
            </a:pPr>
            <a:r>
              <a:rPr lang="en-US" altLang="zh-CN" b="1" dirty="0">
                <a:solidFill>
                  <a:schemeClr val="tx1">
                    <a:lumMod val="85000"/>
                    <a:lumOff val="15000"/>
                  </a:schemeClr>
                </a:solidFill>
                <a:latin typeface="+mn-ea"/>
                <a:cs typeface="+mn-ea"/>
                <a:sym typeface="+mn-ea"/>
              </a:rPr>
              <a:t>2. </a:t>
            </a:r>
            <a:r>
              <a:rPr lang="zh-CN" altLang="en-US" b="1" dirty="0">
                <a:solidFill>
                  <a:schemeClr val="tx1">
                    <a:lumMod val="85000"/>
                    <a:lumOff val="15000"/>
                  </a:schemeClr>
                </a:solidFill>
                <a:latin typeface="+mn-ea"/>
                <a:cs typeface="+mn-ea"/>
                <a:sym typeface="+mn-ea"/>
              </a:rPr>
              <a:t>皮质家具、玻璃家具等的清洁方法</a:t>
            </a:r>
            <a:endParaRPr lang="zh-CN" altLang="en-US" b="1" dirty="0">
              <a:solidFill>
                <a:schemeClr val="tx1">
                  <a:lumMod val="85000"/>
                  <a:lumOff val="15000"/>
                </a:schemeClr>
              </a:solidFill>
              <a:latin typeface="+mn-ea"/>
              <a:cs typeface="+mn-ea"/>
              <a:sym typeface="+mn-ea"/>
            </a:endParaRPr>
          </a:p>
        </p:txBody>
      </p:sp>
      <p:pic>
        <p:nvPicPr>
          <p:cNvPr id="22" name="图形 10"/>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5534208" y="2591444"/>
            <a:ext cx="1270797" cy="1270797"/>
          </a:xfrm>
          <a:prstGeom prst="rect">
            <a:avLst/>
          </a:prstGeom>
          <a:effectLst>
            <a:outerShdw blurRad="190500" dist="38100" dir="2700000" algn="tl" rotWithShape="0">
              <a:schemeClr val="accent6">
                <a:lumMod val="50000"/>
                <a:alpha val="40000"/>
              </a:schemeClr>
            </a:outerShdw>
          </a:effectLst>
        </p:spPr>
      </p:pic>
    </p:spTree>
    <p:custDataLst>
      <p:tags r:id="rId15"/>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70660" y="112395"/>
            <a:ext cx="9871710" cy="1336675"/>
          </a:xfrm>
        </p:spPr>
        <p:txBody>
          <a:bodyPr>
            <a:noAutofit/>
          </a:bodyPr>
          <a:lstStyle/>
          <a:p>
            <a:pPr>
              <a:lnSpc>
                <a:spcPct val="130000"/>
              </a:lnSpc>
            </a:pPr>
            <a:r>
              <a:rPr lang="zh-CN" altLang="en-US" sz="3600">
                <a:solidFill>
                  <a:schemeClr val="accent6">
                    <a:lumMod val="75000"/>
                  </a:schemeClr>
                </a:solidFill>
              </a:rPr>
              <a:t>三、躬行实践</a:t>
            </a:r>
            <a:br>
              <a:rPr lang="zh-CN" altLang="en-US" sz="2800">
                <a:solidFill>
                  <a:schemeClr val="accent6">
                    <a:lumMod val="75000"/>
                  </a:schemeClr>
                </a:solidFill>
              </a:rPr>
            </a:br>
            <a:r>
              <a:rPr lang="zh-CN" altLang="en-US" sz="2800">
                <a:solidFill>
                  <a:schemeClr val="accent6">
                    <a:lumMod val="75000"/>
                  </a:schemeClr>
                </a:solidFill>
              </a:rPr>
              <a:t>（一）实践流程与步骤</a:t>
            </a:r>
            <a:endParaRPr lang="zh-CN" altLang="en-US" sz="2800">
              <a:solidFill>
                <a:schemeClr val="accent6">
                  <a:lumMod val="75000"/>
                </a:schemeClr>
              </a:solidFill>
            </a:endParaRPr>
          </a:p>
        </p:txBody>
      </p:sp>
      <p:sp>
        <p:nvSpPr>
          <p:cNvPr id="11" name="等腰三角形 10"/>
          <p:cNvSpPr/>
          <p:nvPr>
            <p:custDataLst>
              <p:tags r:id="rId2"/>
            </p:custDataLst>
          </p:nvPr>
        </p:nvSpPr>
        <p:spPr>
          <a:xfrm>
            <a:off x="1737995" y="1675765"/>
            <a:ext cx="2265680" cy="228727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custDataLst>
              <p:tags r:id="rId3"/>
            </p:custDataLst>
          </p:nvPr>
        </p:nvSpPr>
        <p:spPr>
          <a:xfrm flipV="1">
            <a:off x="1737995" y="3960495"/>
            <a:ext cx="2265680" cy="2287270"/>
          </a:xfrm>
          <a:prstGeom prst="triangle">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custDataLst>
              <p:tags r:id="rId4"/>
            </p:custDataLst>
          </p:nvPr>
        </p:nvSpPr>
        <p:spPr>
          <a:xfrm>
            <a:off x="609600" y="3960495"/>
            <a:ext cx="2265680" cy="2287270"/>
          </a:xfrm>
          <a:prstGeom prst="triangl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custDataLst>
              <p:tags r:id="rId5"/>
            </p:custDataLst>
          </p:nvPr>
        </p:nvSpPr>
        <p:spPr>
          <a:xfrm>
            <a:off x="2873375" y="3960495"/>
            <a:ext cx="2265680" cy="2287270"/>
          </a:xfrm>
          <a:prstGeom prst="triangl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333438303937363b333438313037383bcafdbeddb7d6ce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621280" y="2946400"/>
            <a:ext cx="498475" cy="498475"/>
          </a:xfrm>
          <a:prstGeom prst="rect">
            <a:avLst/>
          </a:prstGeom>
        </p:spPr>
      </p:pic>
      <p:pic>
        <p:nvPicPr>
          <p:cNvPr id="27" name="图片 26" descr="333438303937363b333438313035353bb2fac6b7c4a3d0c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2621280" y="4379595"/>
            <a:ext cx="498475" cy="498475"/>
          </a:xfrm>
          <a:prstGeom prst="rect">
            <a:avLst/>
          </a:prstGeom>
        </p:spPr>
      </p:pic>
      <p:pic>
        <p:nvPicPr>
          <p:cNvPr id="28" name="图片 27" descr="333438303937363b333438313037373bcad0b3a1b5f7b2e9"/>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534795" y="5173980"/>
            <a:ext cx="415925" cy="415925"/>
          </a:xfrm>
          <a:prstGeom prst="rect">
            <a:avLst/>
          </a:prstGeom>
        </p:spPr>
      </p:pic>
      <p:pic>
        <p:nvPicPr>
          <p:cNvPr id="29" name="图片 28" descr="32313538333935363b32313538333934373bcec4bcfebcd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798570" y="5173980"/>
            <a:ext cx="415925" cy="415925"/>
          </a:xfrm>
          <a:prstGeom prst="rect">
            <a:avLst/>
          </a:prstGeom>
        </p:spPr>
      </p:pic>
      <p:sp>
        <p:nvSpPr>
          <p:cNvPr id="9" name="正文"/>
          <p:cNvSpPr txBox="1"/>
          <p:nvPr>
            <p:custDataLst>
              <p:tags r:id="rId18"/>
            </p:custDataLst>
          </p:nvPr>
        </p:nvSpPr>
        <p:spPr>
          <a:xfrm>
            <a:off x="5807159" y="1735680"/>
            <a:ext cx="5182701"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在开始房屋清洁之前，首先需要根据房屋的大小和清洁需求制定一个详尽的清洁计划。这包括划分清洁区域、确定清洁的先后顺序，并预估每个区域所需的清洁时间，以确保整个过程高效有序。</a:t>
            </a:r>
            <a:endParaRPr lang="zh-CN" altLang="en-US" sz="1600" kern="0" dirty="0">
              <a:ln>
                <a:noFill/>
                <a:prstDash val="sysDot"/>
              </a:ln>
              <a:solidFill>
                <a:schemeClr val="tx1">
                  <a:lumMod val="85000"/>
                  <a:lumOff val="15000"/>
                </a:schemeClr>
              </a:solidFill>
              <a:uFillTx/>
              <a:latin typeface="+mn-ea"/>
              <a:sym typeface="+mn-ea"/>
            </a:endParaRPr>
          </a:p>
        </p:txBody>
      </p:sp>
      <p:sp>
        <p:nvSpPr>
          <p:cNvPr id="10" name="标题"/>
          <p:cNvSpPr txBox="1"/>
          <p:nvPr>
            <p:custDataLst>
              <p:tags r:id="rId19"/>
            </p:custDataLst>
          </p:nvPr>
        </p:nvSpPr>
        <p:spPr>
          <a:xfrm>
            <a:off x="5807159" y="1404302"/>
            <a:ext cx="5182701" cy="314873"/>
          </a:xfrm>
          <a:prstGeom prst="rect">
            <a:avLst/>
          </a:prstGeom>
          <a:noFill/>
        </p:spPr>
        <p:txBody>
          <a:bodyPr wrap="square" lIns="0" tIns="0" rIns="0" bIns="0" rtlCol="0" anchor="b">
            <a:noAutofit/>
          </a:bodyPr>
          <a:p>
            <a:pPr lvl="0" algn="l">
              <a:buClrTx/>
              <a:buSzTx/>
              <a:buFontTx/>
            </a:pPr>
            <a:r>
              <a:rPr lang="en-US" altLang="zh-CN" b="1" dirty="0">
                <a:solidFill>
                  <a:schemeClr val="accent4"/>
                </a:solidFill>
                <a:uFillTx/>
                <a:latin typeface="+mn-ea"/>
                <a:sym typeface="+mn-ea"/>
              </a:rPr>
              <a:t>1.</a:t>
            </a:r>
            <a:r>
              <a:rPr lang="zh-CN" altLang="en-US" b="1" dirty="0">
                <a:solidFill>
                  <a:schemeClr val="accent4"/>
                </a:solidFill>
                <a:uFillTx/>
                <a:latin typeface="+mn-ea"/>
                <a:sym typeface="+mn-ea"/>
              </a:rPr>
              <a:t>制定清洁计划与流程</a:t>
            </a:r>
            <a:endParaRPr lang="zh-CN" altLang="en-US" b="1" dirty="0">
              <a:solidFill>
                <a:schemeClr val="accent4"/>
              </a:solidFill>
              <a:uFillTx/>
              <a:latin typeface="+mn-ea"/>
              <a:sym typeface="+mn-ea"/>
            </a:endParaRPr>
          </a:p>
        </p:txBody>
      </p:sp>
      <p:sp>
        <p:nvSpPr>
          <p:cNvPr id="281" name="正文"/>
          <p:cNvSpPr txBox="1"/>
          <p:nvPr>
            <p:custDataLst>
              <p:tags r:id="rId20"/>
            </p:custDataLst>
          </p:nvPr>
        </p:nvSpPr>
        <p:spPr>
          <a:xfrm>
            <a:off x="5807159" y="3452276"/>
            <a:ext cx="5182701"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根据已经制定的清洁计划，接下来需要准备所有必需的清洁工具和用品，如扫帚、拖把、清洁剂和消毒剂等。在使用前，检查工具是否完好无损，清洁剂是否在有效期内，以保证清洁工作的顺利进行。</a:t>
            </a:r>
            <a:endParaRPr lang="zh-CN" altLang="en-US" sz="1600" kern="0" dirty="0">
              <a:ln>
                <a:noFill/>
                <a:prstDash val="sysDot"/>
              </a:ln>
              <a:solidFill>
                <a:schemeClr val="tx1">
                  <a:lumMod val="85000"/>
                  <a:lumOff val="15000"/>
                </a:schemeClr>
              </a:solidFill>
              <a:uFillTx/>
              <a:latin typeface="+mn-ea"/>
              <a:sym typeface="+mn-ea"/>
            </a:endParaRPr>
          </a:p>
        </p:txBody>
      </p:sp>
      <p:sp>
        <p:nvSpPr>
          <p:cNvPr id="282" name="标题"/>
          <p:cNvSpPr txBox="1"/>
          <p:nvPr>
            <p:custDataLst>
              <p:tags r:id="rId21"/>
            </p:custDataLst>
          </p:nvPr>
        </p:nvSpPr>
        <p:spPr>
          <a:xfrm>
            <a:off x="5807159" y="3120898"/>
            <a:ext cx="5182701" cy="314873"/>
          </a:xfrm>
          <a:prstGeom prst="rect">
            <a:avLst/>
          </a:prstGeom>
          <a:noFill/>
        </p:spPr>
        <p:txBody>
          <a:bodyPr wrap="square" lIns="0" tIns="0" rIns="0" bIns="0" rtlCol="0" anchor="b">
            <a:noAutofit/>
          </a:bodyPr>
          <a:p>
            <a:pPr lvl="0" algn="l">
              <a:buClrTx/>
              <a:buSzTx/>
              <a:buFontTx/>
            </a:pPr>
            <a:r>
              <a:rPr lang="en-US" altLang="zh-CN" b="1" dirty="0">
                <a:solidFill>
                  <a:schemeClr val="accent5"/>
                </a:solidFill>
                <a:uFillTx/>
                <a:latin typeface="+mn-ea"/>
                <a:sym typeface="+mn-ea"/>
              </a:rPr>
              <a:t>2.</a:t>
            </a:r>
            <a:r>
              <a:rPr lang="zh-CN" altLang="en-US" b="1" dirty="0">
                <a:solidFill>
                  <a:schemeClr val="accent5"/>
                </a:solidFill>
                <a:uFillTx/>
                <a:latin typeface="+mn-ea"/>
                <a:sym typeface="+mn-ea"/>
              </a:rPr>
              <a:t>准备清洁工具与用品</a:t>
            </a:r>
            <a:endParaRPr lang="zh-CN" altLang="en-US" b="1" dirty="0">
              <a:solidFill>
                <a:schemeClr val="accent5"/>
              </a:solidFill>
              <a:uFillTx/>
              <a:latin typeface="+mn-ea"/>
              <a:sym typeface="+mn-ea"/>
            </a:endParaRPr>
          </a:p>
        </p:txBody>
      </p:sp>
      <p:sp>
        <p:nvSpPr>
          <p:cNvPr id="284" name="正文"/>
          <p:cNvSpPr txBox="1"/>
          <p:nvPr>
            <p:custDataLst>
              <p:tags r:id="rId22"/>
            </p:custDataLst>
          </p:nvPr>
        </p:nvSpPr>
        <p:spPr>
          <a:xfrm>
            <a:off x="5807159" y="5168872"/>
            <a:ext cx="5182701"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在准备就绪后，按照预定的清洁流程对各个区域依次进行清洁。在清洁过程中，运用正确的清洁技巧和方法，以确保达到最佳的清洁效果。同时，及时清理和整理使用过的工具和用品，保持工作区域的整洁，避免造成混乱。</a:t>
            </a:r>
            <a:endParaRPr lang="zh-CN" altLang="en-US" sz="1600" kern="0" dirty="0">
              <a:ln>
                <a:noFill/>
                <a:prstDash val="sysDot"/>
              </a:ln>
              <a:solidFill>
                <a:schemeClr val="tx1">
                  <a:lumMod val="85000"/>
                  <a:lumOff val="15000"/>
                </a:schemeClr>
              </a:solidFill>
              <a:uFillTx/>
              <a:latin typeface="+mn-ea"/>
              <a:sym typeface="+mn-ea"/>
            </a:endParaRPr>
          </a:p>
        </p:txBody>
      </p:sp>
      <p:sp>
        <p:nvSpPr>
          <p:cNvPr id="285" name="标题"/>
          <p:cNvSpPr txBox="1"/>
          <p:nvPr>
            <p:custDataLst>
              <p:tags r:id="rId23"/>
            </p:custDataLst>
          </p:nvPr>
        </p:nvSpPr>
        <p:spPr>
          <a:xfrm>
            <a:off x="5807159" y="4837494"/>
            <a:ext cx="5182701" cy="314873"/>
          </a:xfrm>
          <a:prstGeom prst="rect">
            <a:avLst/>
          </a:prstGeom>
          <a:noFill/>
        </p:spPr>
        <p:txBody>
          <a:bodyPr wrap="square" lIns="0" tIns="0" rIns="0" bIns="0" rtlCol="0" anchor="b">
            <a:noAutofit/>
          </a:bodyPr>
          <a:p>
            <a:pPr lvl="0" algn="l">
              <a:buClrTx/>
              <a:buSzTx/>
              <a:buFontTx/>
            </a:pPr>
            <a:r>
              <a:rPr lang="en-US" altLang="zh-CN" b="1" dirty="0">
                <a:solidFill>
                  <a:schemeClr val="accent4"/>
                </a:solidFill>
                <a:uFillTx/>
                <a:latin typeface="+mn-ea"/>
                <a:sym typeface="+mn-ea"/>
              </a:rPr>
              <a:t>3.</a:t>
            </a:r>
            <a:r>
              <a:rPr lang="zh-CN" altLang="en-US" b="1" dirty="0">
                <a:solidFill>
                  <a:schemeClr val="accent4"/>
                </a:solidFill>
                <a:uFillTx/>
                <a:latin typeface="+mn-ea"/>
                <a:sym typeface="+mn-ea"/>
              </a:rPr>
              <a:t>进行房屋清洁操作</a:t>
            </a:r>
            <a:endParaRPr lang="zh-CN" altLang="en-US" b="1" dirty="0">
              <a:solidFill>
                <a:schemeClr val="accent4"/>
              </a:solidFill>
              <a:uFillTx/>
              <a:latin typeface="+mn-ea"/>
              <a:sym typeface="+mn-ea"/>
            </a:endParaRPr>
          </a:p>
        </p:txBody>
      </p:sp>
    </p:spTree>
    <p:custDataLst>
      <p:tags r:id="rId24"/>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39850" y="300990"/>
            <a:ext cx="766381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（二）实践中的问题处理</a:t>
            </a:r>
            <a:endParaRPr lang="zh-CN" altLang="en-US" sz="2800">
              <a:solidFill>
                <a:schemeClr val="accent6">
                  <a:lumMod val="75000"/>
                </a:schemeClr>
              </a:solidFill>
            </a:endParaRPr>
          </a:p>
        </p:txBody>
      </p:sp>
      <p:sp>
        <p:nvSpPr>
          <p:cNvPr id="7" name="椭圆 1"/>
          <p:cNvSpPr/>
          <p:nvPr>
            <p:custDataLst>
              <p:tags r:id="rId2"/>
            </p:custDataLst>
          </p:nvPr>
        </p:nvSpPr>
        <p:spPr>
          <a:xfrm rot="10800000">
            <a:off x="5840244" y="1208843"/>
            <a:ext cx="1888018" cy="1888018"/>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253877" y="1208843"/>
            <a:ext cx="1888018" cy="1888018"/>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2523987" y="5030603"/>
            <a:ext cx="6933509" cy="7722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清洁完成后，如果房屋内仍然存在异味，可以使用空气清新剂或香薰来改善气味。此外，放置活性炭或绿植也有助于吸附并消除异味。同时，需要检查并彻底清洁容易产生异味的区域，如卫生间和垃圾桶，并在必要时进行二次消毒以确保环境的清洁卫生。</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2523987" y="4589875"/>
            <a:ext cx="6933509" cy="368332"/>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6"/>
                </a:solidFill>
                <a:latin typeface="+mn-ea"/>
                <a:cs typeface="+mn-ea"/>
              </a:rPr>
              <a:t>清洁后异味问题的解决方案</a:t>
            </a:r>
            <a:endParaRPr lang="zh-CN" altLang="en-US" sz="2000" b="1" kern="0">
              <a:solidFill>
                <a:schemeClr val="accent6"/>
              </a:solidFill>
              <a:latin typeface="+mn-ea"/>
              <a:cs typeface="+mn-ea"/>
            </a:endParaRPr>
          </a:p>
        </p:txBody>
      </p:sp>
      <p:sp>
        <p:nvSpPr>
          <p:cNvPr id="15" name="矩形 7"/>
          <p:cNvSpPr/>
          <p:nvPr>
            <p:custDataLst>
              <p:tags r:id="rId6"/>
            </p:custDataLst>
          </p:nvPr>
        </p:nvSpPr>
        <p:spPr>
          <a:xfrm>
            <a:off x="8128000" y="1637665"/>
            <a:ext cx="3397885" cy="175260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面对顽固污渍，可以采取多种清洁策略，例如提高清洁剂的浓度、增加污渍的浸泡时间或使用专业的去污工具。如果这些方法仍然无法清除污渍，建议咨询专业清洁人员或参考清洁指南以获得更专业的解决方案。</a:t>
            </a:r>
            <a:endParaRPr lang="zh-CN" altLang="en-US" sz="1600" dirty="0">
              <a:solidFill>
                <a:schemeClr val="tx1">
                  <a:lumMod val="85000"/>
                  <a:lumOff val="15000"/>
                </a:schemeClr>
              </a:solidFill>
              <a:latin typeface="+mn-ea"/>
              <a:cs typeface="+mn-ea"/>
            </a:endParaRPr>
          </a:p>
        </p:txBody>
      </p:sp>
      <p:sp>
        <p:nvSpPr>
          <p:cNvPr id="19" name="矩形 9"/>
          <p:cNvSpPr/>
          <p:nvPr>
            <p:custDataLst>
              <p:tags r:id="rId7"/>
            </p:custDataLst>
          </p:nvPr>
        </p:nvSpPr>
        <p:spPr>
          <a:xfrm>
            <a:off x="8127711" y="1178360"/>
            <a:ext cx="3168274" cy="368332"/>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6"/>
                </a:solidFill>
                <a:latin typeface="+mn-ea"/>
                <a:cs typeface="+mn-ea"/>
              </a:rPr>
              <a:t>顽固污渍的多种清洁方法</a:t>
            </a:r>
            <a:endParaRPr lang="zh-CN" altLang="en-US" sz="2000" b="1" kern="0">
              <a:solidFill>
                <a:schemeClr val="accent6"/>
              </a:solidFill>
              <a:latin typeface="+mn-ea"/>
              <a:cs typeface="+mn-ea"/>
            </a:endParaRPr>
          </a:p>
        </p:txBody>
      </p:sp>
      <p:sp>
        <p:nvSpPr>
          <p:cNvPr id="20" name="矩形 10"/>
          <p:cNvSpPr/>
          <p:nvPr>
            <p:custDataLst>
              <p:tags r:id="rId8"/>
            </p:custDataLst>
          </p:nvPr>
        </p:nvSpPr>
        <p:spPr>
          <a:xfrm>
            <a:off x="683598" y="1637505"/>
            <a:ext cx="3168274" cy="175275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当清洁工具如拖把杆断裂或吸尘器发生故障时，应立即停止使用，并根据故障的复杂程度采取相应措施。简单的故障可以通过查阅产品说明书尝试自行修理，而复杂的问题则需要联系专业维修人员进行处理。</a:t>
            </a:r>
            <a:endParaRPr lang="zh-CN" altLang="en-US" sz="1600" dirty="0">
              <a:solidFill>
                <a:schemeClr val="tx1">
                  <a:lumMod val="85000"/>
                  <a:lumOff val="15000"/>
                </a:schemeClr>
              </a:solidFill>
              <a:latin typeface="+mn-ea"/>
              <a:cs typeface="+mn-ea"/>
            </a:endParaRPr>
          </a:p>
        </p:txBody>
      </p:sp>
      <p:sp>
        <p:nvSpPr>
          <p:cNvPr id="21" name="矩形 11"/>
          <p:cNvSpPr/>
          <p:nvPr>
            <p:custDataLst>
              <p:tags r:id="rId9"/>
            </p:custDataLst>
          </p:nvPr>
        </p:nvSpPr>
        <p:spPr>
          <a:xfrm>
            <a:off x="683598" y="1178360"/>
            <a:ext cx="3168274" cy="368332"/>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6"/>
                </a:solidFill>
                <a:latin typeface="+mn-ea"/>
                <a:cs typeface="+mn-ea"/>
              </a:rPr>
              <a:t>清洁工具损坏的应对策略</a:t>
            </a:r>
            <a:endParaRPr lang="zh-CN" altLang="en-US" sz="2000" b="1" kern="0">
              <a:solidFill>
                <a:schemeClr val="accent6"/>
              </a:solidFill>
              <a:latin typeface="+mn-ea"/>
              <a:cs typeface="+mn-ea"/>
            </a:endParaRPr>
          </a:p>
        </p:txBody>
      </p:sp>
      <p:sp>
        <p:nvSpPr>
          <p:cNvPr id="22" name="椭圆 22"/>
          <p:cNvSpPr/>
          <p:nvPr>
            <p:custDataLst>
              <p:tags r:id="rId10"/>
            </p:custDataLst>
          </p:nvPr>
        </p:nvSpPr>
        <p:spPr>
          <a:xfrm rot="10800000">
            <a:off x="5067382" y="2541823"/>
            <a:ext cx="1888018" cy="1888018"/>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589608" y="1958208"/>
            <a:ext cx="388833" cy="388833"/>
          </a:xfrm>
          <a:prstGeom prst="rect">
            <a:avLst/>
          </a:prstGeom>
        </p:spPr>
      </p:pic>
      <p:pic>
        <p:nvPicPr>
          <p:cNvPr id="25"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000066" y="1955032"/>
            <a:ext cx="396034" cy="396034"/>
          </a:xfrm>
          <a:prstGeom prst="rect">
            <a:avLst/>
          </a:prstGeom>
        </p:spPr>
      </p:pic>
      <p:pic>
        <p:nvPicPr>
          <p:cNvPr id="26" name="图片 7" descr="343439383331313b343532303032333bc6f3d2b5bcf2bd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16747" y="3291188"/>
            <a:ext cx="388834" cy="388834"/>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fontScale="90000"/>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任务九　</a:t>
            </a:r>
            <a:br>
              <a:rPr lang="zh-CN" altLang="en-US" sz="6600">
                <a:solidFill>
                  <a:schemeClr val="accent1">
                    <a:lumMod val="50000"/>
                  </a:schemeClr>
                </a:solidFill>
              </a:rPr>
            </a:br>
            <a:r>
              <a:rPr lang="zh-CN" altLang="en-US" sz="6600">
                <a:solidFill>
                  <a:schemeClr val="accent1">
                    <a:lumMod val="50000"/>
                  </a:schemeClr>
                </a:solidFill>
              </a:rPr>
              <a:t>家用器具使用</a:t>
            </a:r>
            <a:br>
              <a:rPr lang="zh-CN" altLang="en-US" sz="6600">
                <a:solidFill>
                  <a:schemeClr val="accent1">
                    <a:lumMod val="50000"/>
                  </a:schemeClr>
                </a:solidFill>
              </a:rPr>
            </a:br>
            <a:r>
              <a:rPr lang="zh-CN" altLang="en-US" sz="6600">
                <a:solidFill>
                  <a:schemeClr val="accent1">
                    <a:lumMod val="50000"/>
                  </a:schemeClr>
                </a:solidFill>
              </a:rPr>
              <a:t>与维护</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463675" y="186055"/>
            <a:ext cx="6555105" cy="1160145"/>
          </a:xfrm>
          <a:prstGeom prst="rect">
            <a:avLst/>
          </a:prstGeom>
        </p:spPr>
        <p:txBody>
          <a:bodyPr vert="horz" wrap="square" lIns="0" tIns="0" rIns="0" bIns="0" rtlCol="0" anchor="t" anchorCtr="0">
            <a:normAutofit lnSpcReduction="2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30000"/>
              </a:lnSpc>
            </a:pPr>
            <a:r>
              <a:rPr lang="zh-CN" altLang="en-US" sz="3600" spc="0" dirty="0">
                <a:solidFill>
                  <a:schemeClr val="accent6">
                    <a:lumMod val="75000"/>
                  </a:schemeClr>
                </a:solidFill>
                <a:uFillTx/>
                <a:latin typeface="汉仪中黑简" panose="02010609000101010101" charset="-122"/>
                <a:ea typeface="汉仪中黑简" panose="02010609000101010101" charset="-122"/>
              </a:rPr>
              <a:t>一、学习知识</a:t>
            </a:r>
            <a:endParaRPr lang="zh-CN" altLang="en-US" sz="3600" spc="0" dirty="0">
              <a:solidFill>
                <a:schemeClr val="accent6">
                  <a:lumMod val="75000"/>
                </a:schemeClr>
              </a:solidFill>
              <a:uFillTx/>
              <a:latin typeface="汉仪中黑简" panose="02010609000101010101" charset="-122"/>
              <a:ea typeface="汉仪中黑简" panose="02010609000101010101" charset="-122"/>
            </a:endParaRPr>
          </a:p>
          <a:p>
            <a:pPr indent="0" algn="l">
              <a:lnSpc>
                <a:spcPct val="130000"/>
              </a:lnSpc>
            </a:pPr>
            <a:r>
              <a:rPr lang="zh-CN" altLang="en-US" sz="2800" spc="0" dirty="0">
                <a:solidFill>
                  <a:schemeClr val="accent6">
                    <a:lumMod val="75000"/>
                  </a:schemeClr>
                </a:solidFill>
                <a:uFillTx/>
                <a:latin typeface="汉仪中黑简" panose="02010609000101010101" charset="-122"/>
                <a:ea typeface="汉仪中黑简" panose="02010609000101010101" charset="-122"/>
              </a:rPr>
              <a:t>（一）常见家用器具的使用</a:t>
            </a:r>
            <a:endParaRPr lang="zh-CN" altLang="en-US" sz="2800" spc="0" dirty="0">
              <a:solidFill>
                <a:schemeClr val="accent6">
                  <a:lumMod val="75000"/>
                </a:schemeClr>
              </a:solidFill>
              <a:uFillTx/>
              <a:latin typeface="汉仪中黑简" panose="02010609000101010101" charset="-122"/>
              <a:ea typeface="汉仪中黑简" panose="02010609000101010101" charset="-122"/>
            </a:endParaRPr>
          </a:p>
        </p:txBody>
      </p:sp>
      <p:pic>
        <p:nvPicPr>
          <p:cNvPr id="2" name="图片 4" descr="/data/temp/82b90ff7-5098-4211-a4de-2faf5521c84c/ca633917-a468-11f0-8302-0e87e555287f.jpg@base@tag=imgScale&amp;m=1&amp;w=690&amp;h=370&amp;q=95ca633917-a468-11f0-8302-0e87e555287f"/>
          <p:cNvPicPr>
            <a:picLocks noChangeAspect="1"/>
          </p:cNvPicPr>
          <p:nvPr>
            <p:custDataLst>
              <p:tags r:id="rId2"/>
            </p:custDataLst>
          </p:nvPr>
        </p:nvPicPr>
        <p:blipFill>
          <a:blip r:embed="rId3"/>
          <a:srcRect t="5735" b="13843"/>
          <a:stretch>
            <a:fillRect/>
          </a:stretch>
        </p:blipFill>
        <p:spPr>
          <a:xfrm>
            <a:off x="1055116" y="3019382"/>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pic>
        <p:nvPicPr>
          <p:cNvPr id="3" name="图片 11" descr="/data/temp/82b90ff7-5098-4211-a4de-2faf5521c84c/ca63386b-a468-11f0-8302-0e87e555287f.jpg@base@tag=imgScale&amp;m=1&amp;w=690&amp;h=370&amp;q=95ca63386b-a468-11f0-8302-0e87e555287f"/>
          <p:cNvPicPr>
            <a:picLocks noChangeAspect="1"/>
          </p:cNvPicPr>
          <p:nvPr>
            <p:custDataLst>
              <p:tags r:id="rId4"/>
            </p:custDataLst>
          </p:nvPr>
        </p:nvPicPr>
        <p:blipFill>
          <a:blip r:embed="rId5"/>
          <a:srcRect t="9789" b="9789"/>
          <a:stretch>
            <a:fillRect/>
          </a:stretch>
        </p:blipFill>
        <p:spPr>
          <a:xfrm>
            <a:off x="1055116" y="4643884"/>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pic>
        <p:nvPicPr>
          <p:cNvPr id="4" name="图片 35" descr="/data/temp/82b90ff7-5098-4211-a4de-2faf5521c84c/ca633813-a468-11f0-8302-0e87e555287f.jpg@base@tag=imgScale&amp;m=1&amp;w=690&amp;h=370&amp;q=95ca633813-a468-11f0-8302-0e87e555287f"/>
          <p:cNvPicPr>
            <a:picLocks noChangeAspect="1"/>
          </p:cNvPicPr>
          <p:nvPr>
            <p:custDataLst>
              <p:tags r:id="rId6"/>
            </p:custDataLst>
          </p:nvPr>
        </p:nvPicPr>
        <p:blipFill>
          <a:blip r:embed="rId7"/>
          <a:srcRect t="9721" b="9722"/>
          <a:stretch>
            <a:fillRect/>
          </a:stretch>
        </p:blipFill>
        <p:spPr>
          <a:xfrm>
            <a:off x="1055116" y="1392979"/>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7" name="矩形 36"/>
          <p:cNvSpPr/>
          <p:nvPr>
            <p:custDataLst>
              <p:tags r:id="rId8"/>
            </p:custDataLst>
          </p:nvPr>
        </p:nvSpPr>
        <p:spPr>
          <a:xfrm>
            <a:off x="3741420" y="1687195"/>
            <a:ext cx="784288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冰箱通过压缩机压缩制冷剂，使其在蒸发器中汽化吸热，实现制冷；在冷凝器中液化放热，完成制冷循环。电视利用电子枪发射电子束，轰击荧光屏上的荧光粉，产生图像和色彩。洗衣机通过电机带动滚筒或波轮旋转，产生机械力，配合洗涤剂实现衣物的清洗。</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3741420" y="1393190"/>
            <a:ext cx="714883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5"/>
                </a:solidFill>
                <a:latin typeface="+mn-ea"/>
                <a:cs typeface="+mn-ea"/>
              </a:rPr>
              <a:t>1. </a:t>
            </a:r>
            <a:r>
              <a:rPr lang="zh-CN" altLang="en-US" b="1">
                <a:solidFill>
                  <a:schemeClr val="accent5"/>
                </a:solidFill>
                <a:latin typeface="+mn-ea"/>
                <a:cs typeface="+mn-ea"/>
              </a:rPr>
              <a:t>冰箱、电视、洗衣机等电器的工作原理</a:t>
            </a:r>
            <a:endParaRPr lang="zh-CN" altLang="en-US" b="1">
              <a:solidFill>
                <a:schemeClr val="accent5"/>
              </a:solidFill>
              <a:latin typeface="+mn-ea"/>
              <a:cs typeface="+mn-ea"/>
            </a:endParaRPr>
          </a:p>
        </p:txBody>
      </p:sp>
      <p:sp>
        <p:nvSpPr>
          <p:cNvPr id="9" name="矩形 40"/>
          <p:cNvSpPr/>
          <p:nvPr>
            <p:custDataLst>
              <p:tags r:id="rId10"/>
            </p:custDataLst>
          </p:nvPr>
        </p:nvSpPr>
        <p:spPr>
          <a:xfrm>
            <a:off x="3741420" y="3312160"/>
            <a:ext cx="784352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炉灶使用时，先打开燃气阀门，再点火，根据烹饪需求调节火力大小。使用完毕后，先关闭燃气阀门，再关闭炉灶开关。微波炉使用时，将食物放入专用容器，设置加热时间和功率，避免使用金属容器，防止产生火花。</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3741420" y="3017520"/>
            <a:ext cx="714883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5"/>
                </a:solidFill>
                <a:latin typeface="+mn-ea"/>
                <a:cs typeface="+mn-ea"/>
              </a:rPr>
              <a:t>2. </a:t>
            </a:r>
            <a:r>
              <a:rPr lang="zh-CN" altLang="en-US" b="1">
                <a:solidFill>
                  <a:schemeClr val="accent5"/>
                </a:solidFill>
                <a:latin typeface="+mn-ea"/>
                <a:cs typeface="+mn-ea"/>
              </a:rPr>
              <a:t>炉灶、微波炉等厨房器具的使用方法</a:t>
            </a:r>
            <a:endParaRPr lang="zh-CN" altLang="en-US" b="1">
              <a:solidFill>
                <a:schemeClr val="accent5"/>
              </a:solidFill>
              <a:latin typeface="+mn-ea"/>
              <a:cs typeface="+mn-ea"/>
            </a:endParaRPr>
          </a:p>
        </p:txBody>
      </p:sp>
      <p:sp>
        <p:nvSpPr>
          <p:cNvPr id="13" name="矩形 44"/>
          <p:cNvSpPr/>
          <p:nvPr>
            <p:custDataLst>
              <p:tags r:id="rId12"/>
            </p:custDataLst>
          </p:nvPr>
        </p:nvSpPr>
        <p:spPr>
          <a:xfrm>
            <a:off x="3741420" y="4936490"/>
            <a:ext cx="714883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电器使用时要避免过载，定期检查电源线是否破损，不用时及时拔掉插头。燃气器具使用时要保持通风良好，定期检查燃气管道是否泄漏。尖锐物品或儿童不宜接触的器具应妥善存放，防止发生意外。</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741420" y="4641850"/>
            <a:ext cx="714883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5"/>
                </a:solidFill>
                <a:latin typeface="+mn-ea"/>
                <a:cs typeface="+mn-ea"/>
              </a:rPr>
              <a:t>3. </a:t>
            </a:r>
            <a:r>
              <a:rPr lang="zh-CN" altLang="en-US" b="1">
                <a:solidFill>
                  <a:schemeClr val="accent5"/>
                </a:solidFill>
                <a:latin typeface="+mn-ea"/>
                <a:cs typeface="+mn-ea"/>
              </a:rPr>
              <a:t>家用器具的安全注意事项</a:t>
            </a:r>
            <a:endParaRPr lang="zh-CN" altLang="en-US" b="1">
              <a:solidFill>
                <a:schemeClr val="accent5"/>
              </a:solidFill>
              <a:latin typeface="+mn-ea"/>
              <a:cs typeface="+mn-ea"/>
            </a:endParaRPr>
          </a:p>
        </p:txBody>
      </p:sp>
    </p:spTree>
    <p:custDataLst>
      <p:tags r:id="rId1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40815" y="0"/>
            <a:ext cx="9824720" cy="118872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二、分类</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（一）自我服务劳动分类</a:t>
            </a:r>
            <a:endParaRPr lang="zh-CN" altLang="en-US" sz="2800">
              <a:solidFill>
                <a:schemeClr val="accent6">
                  <a:lumMod val="75000"/>
                </a:schemeClr>
              </a:solidFill>
            </a:endParaRPr>
          </a:p>
        </p:txBody>
      </p:sp>
      <p:sp>
        <p:nvSpPr>
          <p:cNvPr id="2" name="矩形 5"/>
          <p:cNvSpPr/>
          <p:nvPr>
            <p:custDataLst>
              <p:tags r:id="rId2"/>
            </p:custDataLst>
          </p:nvPr>
        </p:nvSpPr>
        <p:spPr>
          <a:xfrm>
            <a:off x="910411" y="306614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个人卫生清洁的实践</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781050" y="3543935"/>
            <a:ext cx="230568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个人卫生清洁是自我服务劳动的重要组成部分，包括日常洗漱、身体清洁和口腔护理，这些活动直接关系到个体的健康和形象管理，是维持良好个人卫生习惯的基础。</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057fb2e0-fa9d-4a43-b91a-4e01d679939c/2b686db3-a137-11f0-981f-a6b003ba3062.jpg@base@tag=imgScale&amp;m=1&amp;w=475&amp;h=738&amp;q=952b686db3-a137-11f0-981f-a6b003ba3062"/>
          <p:cNvPicPr>
            <a:picLocks noChangeAspect="1"/>
          </p:cNvPicPr>
          <p:nvPr>
            <p:custDataLst>
              <p:tags r:id="rId4"/>
            </p:custDataLst>
          </p:nvPr>
        </p:nvPicPr>
        <p:blipFill>
          <a:blip r:embed="rId5"/>
          <a:srcRect l="1758" r="1758"/>
          <a:stretch>
            <a:fillRect/>
          </a:stretch>
        </p:blipFill>
        <p:spPr>
          <a:xfrm>
            <a:off x="1377315" y="1219200"/>
            <a:ext cx="1136015" cy="17653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90930" y="1875155"/>
            <a:ext cx="313690" cy="3879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057fb2e0-fa9d-4a43-b91a-4e01d679939c/2b686d1e-a137-11f0-981f-a6b003ba3062.jpg@base@tag=imgScale&amp;m=1&amp;w=475&amp;h=738&amp;q=952b686d1e-a137-11f0-981f-a6b003ba3062"/>
          <p:cNvPicPr>
            <a:picLocks noChangeAspect="1"/>
          </p:cNvPicPr>
          <p:nvPr>
            <p:custDataLst>
              <p:tags r:id="rId7"/>
            </p:custDataLst>
          </p:nvPr>
        </p:nvPicPr>
        <p:blipFill>
          <a:blip r:embed="rId8"/>
          <a:srcRect l="15445" r="15445"/>
          <a:stretch>
            <a:fillRect/>
          </a:stretch>
        </p:blipFill>
        <p:spPr>
          <a:xfrm>
            <a:off x="4009390" y="1223010"/>
            <a:ext cx="1136015" cy="17653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88715" y="1864995"/>
            <a:ext cx="313690" cy="3879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49134" y="306169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个人物品整理的技巧</a:t>
            </a:r>
            <a:endParaRPr lang="zh-CN" altLang="en-US" b="1">
              <a:solidFill>
                <a:schemeClr val="accent2"/>
              </a:solidFill>
              <a:latin typeface="+mn-ea"/>
              <a:cs typeface="+mn-ea"/>
            </a:endParaRPr>
          </a:p>
        </p:txBody>
      </p:sp>
      <p:sp>
        <p:nvSpPr>
          <p:cNvPr id="21" name="矩形 14"/>
          <p:cNvSpPr/>
          <p:nvPr>
            <p:custDataLst>
              <p:tags r:id="rId11"/>
            </p:custDataLst>
          </p:nvPr>
        </p:nvSpPr>
        <p:spPr>
          <a:xfrm>
            <a:off x="3499604" y="354943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个人物品整理涉及衣物的穿戴与折叠、学习或工作用品的收纳，通过系统化管理提升生活效率，是实现生活自理和保持居住环境整洁有序的关键技巧。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057fb2e0-fa9d-4a43-b91a-4e01d679939c/2b686e23-a137-11f0-981f-a6b003ba3062.jpg@base@tag=imgScale&amp;m=1&amp;w=475&amp;h=738&amp;q=952b686e23-a137-11f0-981f-a6b003ba3062"/>
          <p:cNvPicPr>
            <a:picLocks noChangeAspect="1"/>
          </p:cNvPicPr>
          <p:nvPr>
            <p:custDataLst>
              <p:tags r:id="rId12"/>
            </p:custDataLst>
          </p:nvPr>
        </p:nvPicPr>
        <p:blipFill>
          <a:blip r:embed="rId13"/>
          <a:srcRect l="18331" r="18331"/>
          <a:stretch>
            <a:fillRect/>
          </a:stretch>
        </p:blipFill>
        <p:spPr>
          <a:xfrm>
            <a:off x="6643370" y="1223010"/>
            <a:ext cx="1136015" cy="17653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27140" y="1864995"/>
            <a:ext cx="313690" cy="3879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66264" y="306169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个人健康维护的方法</a:t>
            </a:r>
            <a:endParaRPr lang="zh-CN" altLang="en-US" b="1">
              <a:solidFill>
                <a:schemeClr val="accent3"/>
              </a:solidFill>
              <a:latin typeface="+mn-ea"/>
              <a:cs typeface="+mn-ea"/>
            </a:endParaRPr>
          </a:p>
        </p:txBody>
      </p:sp>
      <p:sp>
        <p:nvSpPr>
          <p:cNvPr id="30" name="矩形 23"/>
          <p:cNvSpPr/>
          <p:nvPr>
            <p:custDataLst>
              <p:tags r:id="rId16"/>
            </p:custDataLst>
          </p:nvPr>
        </p:nvSpPr>
        <p:spPr>
          <a:xfrm>
            <a:off x="6109748" y="354943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个人健康维护包括基础医疗护理如伤口处理和运动锻炼的安排，这些活动有助于个体保持良好的身心状态，是自我服务劳动中不可忽视的一部分。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057fb2e0-fa9d-4a43-b91a-4e01d679939c/2b686e43-a137-11f0-981f-a6b003ba3062.jpg@base@tag=imgScale&amp;m=1&amp;w=475&amp;h=738&amp;q=952b686e43-a137-11f0-981f-a6b003ba3062"/>
          <p:cNvPicPr>
            <a:picLocks noChangeAspect="1"/>
          </p:cNvPicPr>
          <p:nvPr>
            <p:custDataLst>
              <p:tags r:id="rId17"/>
            </p:custDataLst>
          </p:nvPr>
        </p:nvPicPr>
        <p:blipFill rotWithShape="1">
          <a:blip r:embed="rId18"/>
          <a:srcRect l="1690" r="1690"/>
          <a:stretch>
            <a:fillRect/>
          </a:stretch>
        </p:blipFill>
        <p:spPr>
          <a:xfrm>
            <a:off x="9203690" y="1219200"/>
            <a:ext cx="1136015" cy="17653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43975" y="1875155"/>
            <a:ext cx="313690" cy="3879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40844" y="306614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自我服务劳动对生活自理的影响</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691314" y="354499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自我服务劳动以满足个体自身生活需求为核心，是个体实现生活自理的基础劳动形式，对提升个体的生活质量和独立性具有重要影响。</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05255" y="443230"/>
            <a:ext cx="10116820" cy="441960"/>
          </a:xfrm>
        </p:spPr>
        <p:txBody>
          <a:bodyPr>
            <a:normAutofit fontScale="90000"/>
          </a:bodyPr>
          <a:lstStyle/>
          <a:p>
            <a:r>
              <a:rPr lang="zh-CN" altLang="en-US" sz="2800">
                <a:solidFill>
                  <a:schemeClr val="accent6">
                    <a:lumMod val="75000"/>
                  </a:schemeClr>
                </a:solidFill>
              </a:rPr>
              <a:t>（二）常见家用器具的维护与保养</a:t>
            </a:r>
            <a:endParaRPr lang="zh-CN" altLang="en-US" sz="2800">
              <a:solidFill>
                <a:schemeClr val="accent6">
                  <a:lumMod val="75000"/>
                </a:schemeClr>
              </a:solidFill>
            </a:endParaRPr>
          </a:p>
        </p:txBody>
      </p:sp>
      <p:sp>
        <p:nvSpPr>
          <p:cNvPr id="42" name="矩形 41"/>
          <p:cNvSpPr/>
          <p:nvPr>
            <p:custDataLst>
              <p:tags r:id="rId2"/>
            </p:custDataLst>
          </p:nvPr>
        </p:nvSpPr>
        <p:spPr>
          <a:xfrm>
            <a:off x="1057275" y="1626235"/>
            <a:ext cx="5721985" cy="102362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用器具的日常保养要点包括：冰箱应定期清理内部食物残渣，避免异味产生，并且每月至少清洁一次冰箱外部和密封条；电视屏幕应避免用硬物划伤，并定期使用专用清洁布擦拭；洗衣机每次使用后应打开舱门通风，防止霉菌滋生。</a:t>
            </a:r>
            <a:endParaRPr lang="zh-CN" altLang="en-US" sz="1600" dirty="0">
              <a:ln>
                <a:noFill/>
                <a:prstDash val="sysDot"/>
              </a:ln>
              <a:solidFill>
                <a:schemeClr val="tx1">
                  <a:lumMod val="85000"/>
                  <a:lumOff val="15000"/>
                </a:schemeClr>
              </a:solidFill>
              <a:latin typeface="+mn-ea"/>
              <a:cs typeface="+mn-ea"/>
              <a:sym typeface="+mn-ea"/>
            </a:endParaRPr>
          </a:p>
        </p:txBody>
      </p:sp>
      <p:sp>
        <p:nvSpPr>
          <p:cNvPr id="43" name="矩形 42"/>
          <p:cNvSpPr/>
          <p:nvPr>
            <p:custDataLst>
              <p:tags r:id="rId3"/>
            </p:custDataLst>
          </p:nvPr>
        </p:nvSpPr>
        <p:spPr>
          <a:xfrm>
            <a:off x="1057275" y="1349375"/>
            <a:ext cx="4583430" cy="258445"/>
          </a:xfrm>
          <a:prstGeom prst="rect">
            <a:avLst/>
          </a:prstGeom>
          <a:noFill/>
        </p:spPr>
        <p:txBody>
          <a:bodyPr wrap="square" lIns="0" tIns="0" rIns="0" bIns="0" rtlCol="0" anchor="b">
            <a:noAutofit/>
          </a:bodyPr>
          <a:p>
            <a:pPr algn="just">
              <a:spcBef>
                <a:spcPct val="0"/>
              </a:spcBef>
              <a:spcAft>
                <a:spcPct val="0"/>
              </a:spcAft>
            </a:pPr>
            <a:r>
              <a:rPr lang="zh-CN" altLang="en-US" sz="1600" b="1">
                <a:solidFill>
                  <a:schemeClr val="accent1"/>
                </a:solidFill>
                <a:latin typeface="+mn-ea"/>
                <a:cs typeface="+mn-ea"/>
              </a:rPr>
              <a:t>家用器具的日常保养要点</a:t>
            </a:r>
            <a:endParaRPr lang="zh-CN" altLang="en-US" sz="1600" b="1">
              <a:solidFill>
                <a:schemeClr val="accent1"/>
              </a:solidFill>
              <a:latin typeface="+mn-ea"/>
              <a:cs typeface="+mn-ea"/>
            </a:endParaRPr>
          </a:p>
        </p:txBody>
      </p:sp>
      <p:sp>
        <p:nvSpPr>
          <p:cNvPr id="44" name="矩形 43"/>
          <p:cNvSpPr/>
          <p:nvPr>
            <p:custDataLst>
              <p:tags r:id="rId4"/>
            </p:custDataLst>
          </p:nvPr>
        </p:nvSpPr>
        <p:spPr>
          <a:xfrm>
            <a:off x="826770" y="1349375"/>
            <a:ext cx="76200" cy="1300480"/>
          </a:xfrm>
          <a:prstGeom prst="rect">
            <a:avLst/>
          </a:prstGeom>
          <a:solidFill>
            <a:schemeClr val="accent1">
              <a:lumMod val="60000"/>
              <a:lumOff val="40000"/>
              <a:alpha val="70000"/>
            </a:schemeClr>
          </a:solidFill>
          <a:ln w="12700" cap="flat" cmpd="sng" algn="ctr">
            <a:noFill/>
            <a:prstDash val="solid"/>
            <a:miter lim="800000"/>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5" name="矩形 44"/>
          <p:cNvSpPr/>
          <p:nvPr>
            <p:custDataLst>
              <p:tags r:id="rId5"/>
            </p:custDataLst>
          </p:nvPr>
        </p:nvSpPr>
        <p:spPr>
          <a:xfrm>
            <a:off x="1057275" y="4888865"/>
            <a:ext cx="5797550" cy="168910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常见故障的判断与处理方法包括：冰箱不制冷可能是制冷剂泄漏或压缩机故障，可通过检查压缩机是否运转、冰箱温度是否正常等方式初步判断；电视无图像或声音，可检查电源、信号源和设置是否正常；洗衣机不脱水可能是排水系统堵塞或电机故障，可检查排水管是否通畅、电机是否转动。</a:t>
            </a:r>
            <a:endParaRPr lang="zh-CN" altLang="en-US" sz="1600" dirty="0">
              <a:ln>
                <a:noFill/>
                <a:prstDash val="sysDot"/>
              </a:ln>
              <a:solidFill>
                <a:schemeClr val="tx1">
                  <a:lumMod val="85000"/>
                  <a:lumOff val="15000"/>
                </a:schemeClr>
              </a:solidFill>
              <a:latin typeface="+mn-ea"/>
              <a:cs typeface="+mn-ea"/>
              <a:sym typeface="+mn-ea"/>
            </a:endParaRPr>
          </a:p>
        </p:txBody>
      </p:sp>
      <p:sp>
        <p:nvSpPr>
          <p:cNvPr id="46" name="矩形 45"/>
          <p:cNvSpPr/>
          <p:nvPr>
            <p:custDataLst>
              <p:tags r:id="rId6"/>
            </p:custDataLst>
          </p:nvPr>
        </p:nvSpPr>
        <p:spPr>
          <a:xfrm>
            <a:off x="1057275" y="4612640"/>
            <a:ext cx="4583430" cy="258445"/>
          </a:xfrm>
          <a:prstGeom prst="rect">
            <a:avLst/>
          </a:prstGeom>
          <a:noFill/>
        </p:spPr>
        <p:txBody>
          <a:bodyPr wrap="square" lIns="0" tIns="0" rIns="0" bIns="0" rtlCol="0" anchor="b">
            <a:noAutofit/>
          </a:bodyPr>
          <a:p>
            <a:pPr algn="just">
              <a:spcBef>
                <a:spcPct val="0"/>
              </a:spcBef>
              <a:spcAft>
                <a:spcPct val="0"/>
              </a:spcAft>
            </a:pPr>
            <a:r>
              <a:rPr lang="zh-CN" altLang="en-US" sz="1600" b="1">
                <a:solidFill>
                  <a:schemeClr val="accent1"/>
                </a:solidFill>
                <a:latin typeface="+mn-ea"/>
                <a:cs typeface="+mn-ea"/>
              </a:rPr>
              <a:t>常见故障的判断与处理方法</a:t>
            </a:r>
            <a:endParaRPr lang="zh-CN" altLang="en-US" sz="1600" b="1">
              <a:solidFill>
                <a:schemeClr val="accent1"/>
              </a:solidFill>
              <a:latin typeface="+mn-ea"/>
              <a:cs typeface="+mn-ea"/>
            </a:endParaRPr>
          </a:p>
        </p:txBody>
      </p:sp>
      <p:sp>
        <p:nvSpPr>
          <p:cNvPr id="47" name="矩形 46"/>
          <p:cNvSpPr/>
          <p:nvPr>
            <p:custDataLst>
              <p:tags r:id="rId7"/>
            </p:custDataLst>
          </p:nvPr>
        </p:nvSpPr>
        <p:spPr>
          <a:xfrm>
            <a:off x="826770" y="4612640"/>
            <a:ext cx="76200" cy="1300480"/>
          </a:xfrm>
          <a:prstGeom prst="rect">
            <a:avLst/>
          </a:prstGeom>
          <a:solidFill>
            <a:schemeClr val="accent1">
              <a:lumMod val="60000"/>
              <a:lumOff val="40000"/>
              <a:alpha val="70000"/>
            </a:schemeClr>
          </a:solidFill>
          <a:ln w="12700" cap="flat" cmpd="sng" algn="ctr">
            <a:noFill/>
            <a:prstDash val="solid"/>
            <a:miter lim="800000"/>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8" name="矩形 47"/>
          <p:cNvSpPr/>
          <p:nvPr>
            <p:custDataLst>
              <p:tags r:id="rId8"/>
            </p:custDataLst>
          </p:nvPr>
        </p:nvSpPr>
        <p:spPr>
          <a:xfrm>
            <a:off x="1057275" y="3251835"/>
            <a:ext cx="5721985" cy="102362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定期维护的项目与周期包括：空调每季度清洗一次过滤网，每年请专业人员进行一次深度清洗和维护；炉灶每半年检查一次燃气管道和阀门，确保无泄漏；热水器每年进行一次镁棒更换和内部除垢，以延长使用寿命。</a:t>
            </a:r>
            <a:endParaRPr lang="zh-CN" altLang="en-US" sz="1600" dirty="0">
              <a:ln>
                <a:noFill/>
                <a:prstDash val="sysDot"/>
              </a:ln>
              <a:solidFill>
                <a:schemeClr val="tx1">
                  <a:lumMod val="85000"/>
                  <a:lumOff val="15000"/>
                </a:schemeClr>
              </a:solidFill>
              <a:latin typeface="+mn-ea"/>
              <a:cs typeface="+mn-ea"/>
            </a:endParaRPr>
          </a:p>
        </p:txBody>
      </p:sp>
      <p:sp>
        <p:nvSpPr>
          <p:cNvPr id="49" name="矩形 48"/>
          <p:cNvSpPr/>
          <p:nvPr>
            <p:custDataLst>
              <p:tags r:id="rId9"/>
            </p:custDataLst>
          </p:nvPr>
        </p:nvSpPr>
        <p:spPr>
          <a:xfrm>
            <a:off x="1057275" y="2975610"/>
            <a:ext cx="4583430" cy="258445"/>
          </a:xfrm>
          <a:prstGeom prst="rect">
            <a:avLst/>
          </a:prstGeom>
          <a:noFill/>
        </p:spPr>
        <p:txBody>
          <a:bodyPr wrap="square" lIns="0" tIns="0" rIns="0" bIns="0" rtlCol="0" anchor="b">
            <a:noAutofit/>
          </a:bodyPr>
          <a:p>
            <a:pPr algn="just">
              <a:spcBef>
                <a:spcPct val="0"/>
              </a:spcBef>
              <a:spcAft>
                <a:spcPct val="0"/>
              </a:spcAft>
            </a:pPr>
            <a:r>
              <a:rPr lang="zh-CN" altLang="en-US" sz="1600" b="1">
                <a:solidFill>
                  <a:schemeClr val="accent2"/>
                </a:solidFill>
                <a:latin typeface="+mn-ea"/>
                <a:cs typeface="+mn-ea"/>
              </a:rPr>
              <a:t>定期维护的项目与周期</a:t>
            </a:r>
            <a:endParaRPr lang="zh-CN" altLang="en-US" sz="1600" b="1">
              <a:solidFill>
                <a:schemeClr val="accent2"/>
              </a:solidFill>
              <a:latin typeface="+mn-ea"/>
              <a:cs typeface="+mn-ea"/>
            </a:endParaRPr>
          </a:p>
        </p:txBody>
      </p:sp>
      <p:sp>
        <p:nvSpPr>
          <p:cNvPr id="50" name="矩形 49"/>
          <p:cNvSpPr/>
          <p:nvPr>
            <p:custDataLst>
              <p:tags r:id="rId10"/>
            </p:custDataLst>
          </p:nvPr>
        </p:nvSpPr>
        <p:spPr>
          <a:xfrm>
            <a:off x="826770" y="2975610"/>
            <a:ext cx="76200" cy="1300480"/>
          </a:xfrm>
          <a:prstGeom prst="rect">
            <a:avLst/>
          </a:prstGeom>
          <a:solidFill>
            <a:schemeClr val="accent2">
              <a:lumMod val="60000"/>
              <a:lumOff val="40000"/>
              <a:alpha val="70000"/>
            </a:schemeClr>
          </a:solidFill>
          <a:ln w="12700" cap="flat" cmpd="sng" algn="ctr">
            <a:noFill/>
            <a:prstDash val="solid"/>
            <a:miter lim="800000"/>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51" name="图片 50" descr="一套当代家用电器站在反射表面"/>
          <p:cNvPicPr>
            <a:picLocks noChangeAspect="1"/>
          </p:cNvPicPr>
          <p:nvPr/>
        </p:nvPicPr>
        <p:blipFill>
          <a:blip r:embed="rId11"/>
          <a:stretch>
            <a:fillRect/>
          </a:stretch>
        </p:blipFill>
        <p:spPr>
          <a:xfrm>
            <a:off x="7165340" y="1479550"/>
            <a:ext cx="4582795" cy="3879850"/>
          </a:xfrm>
          <a:prstGeom prst="rect">
            <a:avLst/>
          </a:prstGeom>
        </p:spPr>
      </p:pic>
    </p:spTree>
    <p:custDataLst>
      <p:tags r:id="rId12"/>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638935" y="280035"/>
            <a:ext cx="9451340" cy="815975"/>
          </a:xfrm>
        </p:spPr>
        <p:txBody>
          <a:bodyPr>
            <a:noAutofit/>
          </a:bodyPr>
          <a:lstStyle/>
          <a:p>
            <a:pPr>
              <a:lnSpc>
                <a:spcPct val="120000"/>
              </a:lnSpc>
            </a:pPr>
            <a:r>
              <a:rPr lang="zh-CN" altLang="en-US" sz="3600">
                <a:solidFill>
                  <a:schemeClr val="accent6">
                    <a:lumMod val="75000"/>
                  </a:schemeClr>
                </a:solidFill>
              </a:rPr>
              <a:t>二、掌握技能</a:t>
            </a:r>
            <a:br>
              <a:rPr lang="zh-CN" altLang="en-US" sz="2800">
                <a:solidFill>
                  <a:schemeClr val="accent6">
                    <a:lumMod val="75000"/>
                  </a:schemeClr>
                </a:solidFill>
              </a:rPr>
            </a:br>
            <a:r>
              <a:rPr lang="zh-CN" altLang="en-US" sz="2800">
                <a:solidFill>
                  <a:schemeClr val="accent6">
                    <a:lumMod val="75000"/>
                  </a:schemeClr>
                </a:solidFill>
              </a:rPr>
              <a:t>（一）正确使用技能要点</a:t>
            </a:r>
            <a:endParaRPr lang="zh-CN" altLang="en-US" sz="2800">
              <a:solidFill>
                <a:schemeClr val="accent6">
                  <a:lumMod val="75000"/>
                </a:schemeClr>
              </a:solidFill>
            </a:endParaRPr>
          </a:p>
        </p:txBody>
      </p:sp>
      <p:sp>
        <p:nvSpPr>
          <p:cNvPr id="11" name="等腰三角形 10"/>
          <p:cNvSpPr/>
          <p:nvPr>
            <p:custDataLst>
              <p:tags r:id="rId2"/>
            </p:custDataLst>
          </p:nvPr>
        </p:nvSpPr>
        <p:spPr>
          <a:xfrm>
            <a:off x="1737995" y="1675765"/>
            <a:ext cx="2265680" cy="228727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custDataLst>
              <p:tags r:id="rId3"/>
            </p:custDataLst>
          </p:nvPr>
        </p:nvSpPr>
        <p:spPr>
          <a:xfrm flipV="1">
            <a:off x="1737995" y="3960495"/>
            <a:ext cx="2265680" cy="2287270"/>
          </a:xfrm>
          <a:prstGeom prst="triangle">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custDataLst>
              <p:tags r:id="rId4"/>
            </p:custDataLst>
          </p:nvPr>
        </p:nvSpPr>
        <p:spPr>
          <a:xfrm>
            <a:off x="609600" y="3960495"/>
            <a:ext cx="2265680" cy="2287270"/>
          </a:xfrm>
          <a:prstGeom prst="triangl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custDataLst>
              <p:tags r:id="rId5"/>
            </p:custDataLst>
          </p:nvPr>
        </p:nvSpPr>
        <p:spPr>
          <a:xfrm>
            <a:off x="2873375" y="3960495"/>
            <a:ext cx="2265680" cy="2287270"/>
          </a:xfrm>
          <a:prstGeom prst="triangl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333438303937363b333438313037383bcafdbeddb7d6ce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621280" y="2946400"/>
            <a:ext cx="498475" cy="498475"/>
          </a:xfrm>
          <a:prstGeom prst="rect">
            <a:avLst/>
          </a:prstGeom>
        </p:spPr>
      </p:pic>
      <p:pic>
        <p:nvPicPr>
          <p:cNvPr id="27" name="图片 26" descr="333438303937363b333438313035353bb2fac6b7c4a3d0c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2621280" y="4379595"/>
            <a:ext cx="498475" cy="498475"/>
          </a:xfrm>
          <a:prstGeom prst="rect">
            <a:avLst/>
          </a:prstGeom>
        </p:spPr>
      </p:pic>
      <p:pic>
        <p:nvPicPr>
          <p:cNvPr id="28" name="图片 27" descr="333438303937363b333438313037373bcad0b3a1b5f7b2e9"/>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534795" y="5173980"/>
            <a:ext cx="415925" cy="415925"/>
          </a:xfrm>
          <a:prstGeom prst="rect">
            <a:avLst/>
          </a:prstGeom>
        </p:spPr>
      </p:pic>
      <p:pic>
        <p:nvPicPr>
          <p:cNvPr id="29" name="图片 28" descr="32313538333935363b32313538333934373bcec4bcfebcd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798570" y="5173980"/>
            <a:ext cx="415925" cy="415925"/>
          </a:xfrm>
          <a:prstGeom prst="rect">
            <a:avLst/>
          </a:prstGeom>
        </p:spPr>
      </p:pic>
      <p:sp useBgFill="1">
        <p:nvSpPr>
          <p:cNvPr id="41" name="单圆角矩形 5"/>
          <p:cNvSpPr/>
          <p:nvPr>
            <p:custDataLst>
              <p:tags r:id="rId18"/>
            </p:custDataLst>
          </p:nvPr>
        </p:nvSpPr>
        <p:spPr>
          <a:xfrm>
            <a:off x="5307330" y="1297940"/>
            <a:ext cx="6151880" cy="1347470"/>
          </a:xfrm>
          <a:prstGeom prst="round1Rect">
            <a:avLst>
              <a:gd name="adj" fmla="val 0"/>
            </a:avLst>
          </a:prstGeom>
          <a:gradFill>
            <a:gsLst>
              <a:gs pos="0">
                <a:srgbClr val="DEA0D6">
                  <a:lumOff val="17500"/>
                </a:srgbClr>
              </a:gs>
              <a:gs pos="100000">
                <a:srgbClr val="DEA0D6"/>
              </a:gs>
            </a:gsLst>
            <a:lin ang="2700000" scaled="0"/>
          </a:gradFill>
          <a:ln w="12700" cap="flat" cmpd="sng" algn="ctr">
            <a:solidFill>
              <a:schemeClr val="accent4">
                <a:alpha val="20000"/>
              </a:schemeClr>
            </a:solidFill>
            <a:prstDash val="solid"/>
            <a:miter lim="800000"/>
          </a:ln>
          <a:effectLst>
            <a:outerShdw blurRad="203200" dist="76200" dir="8100000" algn="tr" rotWithShape="0">
              <a:schemeClr val="accent4">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43" name="矩形 42"/>
          <p:cNvSpPr/>
          <p:nvPr>
            <p:custDataLst>
              <p:tags r:id="rId19"/>
            </p:custDataLst>
          </p:nvPr>
        </p:nvSpPr>
        <p:spPr>
          <a:xfrm>
            <a:off x="5875691" y="1449157"/>
            <a:ext cx="4407866" cy="331256"/>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4"/>
                </a:solidFill>
                <a:latin typeface="+mn-ea"/>
                <a:cs typeface="+mn-ea"/>
              </a:rPr>
              <a:t>操作步骤与技巧</a:t>
            </a:r>
            <a:endParaRPr lang="zh-CN" altLang="en-US" sz="2000" b="1">
              <a:solidFill>
                <a:schemeClr val="accent4"/>
              </a:solidFill>
              <a:latin typeface="+mn-ea"/>
              <a:cs typeface="+mn-ea"/>
            </a:endParaRPr>
          </a:p>
        </p:txBody>
      </p:sp>
      <p:sp>
        <p:nvSpPr>
          <p:cNvPr id="44" name="矩形 43"/>
          <p:cNvSpPr/>
          <p:nvPr>
            <p:custDataLst>
              <p:tags r:id="rId20"/>
            </p:custDataLst>
          </p:nvPr>
        </p:nvSpPr>
        <p:spPr>
          <a:xfrm>
            <a:off x="5875655" y="1831975"/>
            <a:ext cx="5307965" cy="657225"/>
          </a:xfrm>
          <a:prstGeom prst="rect">
            <a:avLst/>
          </a:prstGeom>
          <a:noFill/>
        </p:spPr>
        <p:txBody>
          <a:bodyPr wrap="square" lIns="0" tIns="0" rIns="0" bIns="0" rtlCol="0" anchor="ctr" anchorCtr="0">
            <a:noAutofit/>
          </a:bodyPr>
          <a:p>
            <a:pPr lvl="0" indent="0" algn="just" fontAlgn="auto">
              <a:lnSpc>
                <a:spcPct val="130000"/>
              </a:lnSpc>
              <a:buClrTx/>
              <a:buSzTx/>
              <a:buFontTx/>
            </a:pPr>
            <a:r>
              <a:rPr lang="zh-CN" altLang="en-US" sz="1600" dirty="0">
                <a:solidFill>
                  <a:schemeClr val="tx1">
                    <a:lumMod val="85000"/>
                    <a:lumOff val="15000"/>
                  </a:schemeClr>
                </a:solidFill>
                <a:latin typeface="+mn-ea"/>
                <a:cs typeface="+mn-ea"/>
                <a:sym typeface="+mn-ea"/>
              </a:rPr>
              <a:t>使用电饭煲时，先将米洗净放入锅内，加入适量的水，选择合适的煮饭模式，煮好后等待保温一段时间再打开锅盖。使用烤箱烘焙前需预热，根据食物类型设置温度和时间。</a:t>
            </a:r>
            <a:endParaRPr lang="zh-CN" altLang="en-US" sz="1600" dirty="0">
              <a:solidFill>
                <a:schemeClr val="tx1">
                  <a:lumMod val="85000"/>
                  <a:lumOff val="15000"/>
                </a:schemeClr>
              </a:solidFill>
              <a:latin typeface="+mn-ea"/>
              <a:cs typeface="+mn-ea"/>
              <a:sym typeface="+mn-ea"/>
            </a:endParaRPr>
          </a:p>
        </p:txBody>
      </p:sp>
      <p:sp>
        <p:nvSpPr>
          <p:cNvPr id="45" name="圆角矩形 19"/>
          <p:cNvSpPr/>
          <p:nvPr>
            <p:custDataLst>
              <p:tags r:id="rId21"/>
            </p:custDataLst>
          </p:nvPr>
        </p:nvSpPr>
        <p:spPr>
          <a:xfrm rot="5400000">
            <a:off x="5307098" y="1454869"/>
            <a:ext cx="342044" cy="342044"/>
          </a:xfrm>
          <a:prstGeom prst="roundRect">
            <a:avLst>
              <a:gd name="adj" fmla="val 0"/>
            </a:avLst>
          </a:prstGeom>
          <a:gradFill flip="none" rotWithShape="1">
            <a:gsLst>
              <a:gs pos="100000">
                <a:schemeClr val="accent4">
                  <a:alpha val="100000"/>
                </a:schemeClr>
              </a:gs>
              <a:gs pos="0">
                <a:schemeClr val="accent4">
                  <a:lumMod val="70000"/>
                  <a:lumOff val="30000"/>
                  <a:alpha val="100000"/>
                </a:schemeClr>
              </a:gs>
            </a:gsLst>
            <a:lin ang="13200000" scaled="0"/>
            <a:tileRect/>
          </a:gradFill>
          <a:ln w="12700" cap="flat" cmpd="sng" algn="ctr">
            <a:noFill/>
            <a:prstDash val="solid"/>
            <a:miter lim="800000"/>
          </a:ln>
          <a:effectLst>
            <a:outerShdw blurRad="203200" dist="76200" dir="8100000" algn="tr" rotWithShape="0">
              <a:schemeClr val="accent4">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46" name="燕尾形 20"/>
          <p:cNvSpPr/>
          <p:nvPr>
            <p:custDataLst>
              <p:tags r:id="rId22"/>
            </p:custDataLst>
          </p:nvPr>
        </p:nvSpPr>
        <p:spPr>
          <a:xfrm>
            <a:off x="5420055" y="1550057"/>
            <a:ext cx="113592" cy="168801"/>
          </a:xfrm>
          <a:prstGeom prst="chevron">
            <a:avLst>
              <a:gd name="adj" fmla="val 64013"/>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useBgFill="1">
        <p:nvSpPr>
          <p:cNvPr id="47" name="单圆角矩形 5"/>
          <p:cNvSpPr/>
          <p:nvPr>
            <p:custDataLst>
              <p:tags r:id="rId23"/>
            </p:custDataLst>
          </p:nvPr>
        </p:nvSpPr>
        <p:spPr>
          <a:xfrm>
            <a:off x="5307330" y="2903855"/>
            <a:ext cx="6151880" cy="1347470"/>
          </a:xfrm>
          <a:prstGeom prst="round1Rect">
            <a:avLst>
              <a:gd name="adj" fmla="val 0"/>
            </a:avLst>
          </a:prstGeom>
          <a:gradFill>
            <a:gsLst>
              <a:gs pos="0">
                <a:srgbClr val="DEA0D6">
                  <a:lumOff val="17500"/>
                </a:srgbClr>
              </a:gs>
              <a:gs pos="100000">
                <a:srgbClr val="DEA0D6"/>
              </a:gs>
            </a:gsLst>
            <a:lin ang="2700000" scaled="0"/>
          </a:gradFill>
          <a:ln w="12700" cap="flat" cmpd="sng" algn="ctr">
            <a:solidFill>
              <a:schemeClr val="accent4">
                <a:alpha val="20000"/>
              </a:schemeClr>
            </a:solidFill>
            <a:prstDash val="solid"/>
            <a:miter lim="800000"/>
          </a:ln>
          <a:effectLst>
            <a:outerShdw blurRad="203200" dist="76200" dir="8100000" algn="tr" rotWithShape="0">
              <a:schemeClr val="accent4">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49" name="矩形 48"/>
          <p:cNvSpPr/>
          <p:nvPr>
            <p:custDataLst>
              <p:tags r:id="rId24"/>
            </p:custDataLst>
          </p:nvPr>
        </p:nvSpPr>
        <p:spPr>
          <a:xfrm>
            <a:off x="5875691" y="3054671"/>
            <a:ext cx="4407866" cy="331256"/>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4"/>
                </a:solidFill>
                <a:latin typeface="+mn-ea"/>
                <a:cs typeface="+mn-ea"/>
              </a:rPr>
              <a:t>功能设置与调节的方法</a:t>
            </a:r>
            <a:endParaRPr lang="zh-CN" altLang="en-US" sz="2000" b="1">
              <a:solidFill>
                <a:schemeClr val="accent4"/>
              </a:solidFill>
              <a:latin typeface="+mn-ea"/>
              <a:cs typeface="+mn-ea"/>
            </a:endParaRPr>
          </a:p>
        </p:txBody>
      </p:sp>
      <p:sp>
        <p:nvSpPr>
          <p:cNvPr id="50" name="矩形 49"/>
          <p:cNvSpPr/>
          <p:nvPr>
            <p:custDataLst>
              <p:tags r:id="rId25"/>
            </p:custDataLst>
          </p:nvPr>
        </p:nvSpPr>
        <p:spPr>
          <a:xfrm>
            <a:off x="5875655" y="3437255"/>
            <a:ext cx="5582920" cy="657225"/>
          </a:xfrm>
          <a:prstGeom prst="rect">
            <a:avLst/>
          </a:prstGeom>
          <a:noFill/>
        </p:spPr>
        <p:txBody>
          <a:bodyPr wrap="square" lIns="0" tIns="0" rIns="0" bIns="0" rtlCol="0" anchor="ctr" anchorCtr="0">
            <a:noAutofit/>
          </a:bodyPr>
          <a:p>
            <a:pPr indent="0" algn="just" fontAlgn="auto">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智能电视可通过遥控器或手机</a:t>
            </a:r>
            <a:r>
              <a:rPr lang="en-US" altLang="zh-CN" sz="1600" dirty="0">
                <a:solidFill>
                  <a:schemeClr val="tx1">
                    <a:lumMod val="85000"/>
                    <a:lumOff val="15000"/>
                  </a:schemeClr>
                </a:solidFill>
                <a:latin typeface="+mn-ea"/>
                <a:cs typeface="+mn-ea"/>
                <a:sym typeface="+mn-ea"/>
              </a:rPr>
              <a:t>APP</a:t>
            </a:r>
            <a:r>
              <a:rPr lang="zh-CN" altLang="en-US" sz="1600" dirty="0">
                <a:solidFill>
                  <a:schemeClr val="tx1">
                    <a:lumMod val="85000"/>
                    <a:lumOff val="15000"/>
                  </a:schemeClr>
                </a:solidFill>
                <a:latin typeface="+mn-ea"/>
                <a:cs typeface="+mn-ea"/>
                <a:sym typeface="+mn-ea"/>
              </a:rPr>
              <a:t>调整图像模式、连接网络等功能。空调可根据季节和室内温度调节制冷或制热模式、风速和温度设定。</a:t>
            </a:r>
            <a:endParaRPr lang="zh-CN" altLang="en-US" sz="1600" dirty="0">
              <a:solidFill>
                <a:schemeClr val="tx1">
                  <a:lumMod val="85000"/>
                  <a:lumOff val="15000"/>
                </a:schemeClr>
              </a:solidFill>
              <a:latin typeface="+mn-ea"/>
              <a:cs typeface="+mn-ea"/>
              <a:sym typeface="+mn-ea"/>
            </a:endParaRPr>
          </a:p>
        </p:txBody>
      </p:sp>
      <p:sp>
        <p:nvSpPr>
          <p:cNvPr id="51" name="圆角矩形 19"/>
          <p:cNvSpPr/>
          <p:nvPr>
            <p:custDataLst>
              <p:tags r:id="rId26"/>
            </p:custDataLst>
          </p:nvPr>
        </p:nvSpPr>
        <p:spPr>
          <a:xfrm rot="5400000">
            <a:off x="5307098" y="3060383"/>
            <a:ext cx="342044" cy="342044"/>
          </a:xfrm>
          <a:prstGeom prst="roundRect">
            <a:avLst>
              <a:gd name="adj" fmla="val 0"/>
            </a:avLst>
          </a:prstGeom>
          <a:gradFill flip="none" rotWithShape="1">
            <a:gsLst>
              <a:gs pos="100000">
                <a:schemeClr val="accent4">
                  <a:alpha val="100000"/>
                </a:schemeClr>
              </a:gs>
              <a:gs pos="0">
                <a:schemeClr val="accent4">
                  <a:lumMod val="70000"/>
                  <a:lumOff val="30000"/>
                  <a:alpha val="100000"/>
                </a:schemeClr>
              </a:gs>
            </a:gsLst>
            <a:lin ang="13200000" scaled="0"/>
            <a:tileRect/>
          </a:gradFill>
          <a:ln w="12700" cap="flat" cmpd="sng" algn="ctr">
            <a:noFill/>
            <a:prstDash val="solid"/>
            <a:miter lim="800000"/>
          </a:ln>
          <a:effectLst>
            <a:outerShdw blurRad="203200" dist="76200" dir="8100000" algn="tr" rotWithShape="0">
              <a:schemeClr val="accent4">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52" name="燕尾形 20"/>
          <p:cNvSpPr/>
          <p:nvPr>
            <p:custDataLst>
              <p:tags r:id="rId27"/>
            </p:custDataLst>
          </p:nvPr>
        </p:nvSpPr>
        <p:spPr>
          <a:xfrm>
            <a:off x="5420055" y="3155571"/>
            <a:ext cx="113592" cy="168801"/>
          </a:xfrm>
          <a:prstGeom prst="chevron">
            <a:avLst>
              <a:gd name="adj" fmla="val 64013"/>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useBgFill="1">
        <p:nvSpPr>
          <p:cNvPr id="53" name="单圆角矩形 5"/>
          <p:cNvSpPr/>
          <p:nvPr>
            <p:custDataLst>
              <p:tags r:id="rId28"/>
            </p:custDataLst>
          </p:nvPr>
        </p:nvSpPr>
        <p:spPr>
          <a:xfrm>
            <a:off x="5307330" y="4509135"/>
            <a:ext cx="6151245" cy="1826895"/>
          </a:xfrm>
          <a:prstGeom prst="round1Rect">
            <a:avLst>
              <a:gd name="adj" fmla="val 0"/>
            </a:avLst>
          </a:prstGeom>
          <a:gradFill>
            <a:gsLst>
              <a:gs pos="0">
                <a:srgbClr val="DEA0D6">
                  <a:lumOff val="17500"/>
                </a:srgbClr>
              </a:gs>
              <a:gs pos="100000">
                <a:srgbClr val="DEA0D6"/>
              </a:gs>
            </a:gsLst>
            <a:lin ang="2700000" scaled="0"/>
          </a:gradFill>
          <a:ln w="12700" cap="flat" cmpd="sng" algn="ctr">
            <a:solidFill>
              <a:schemeClr val="accent4">
                <a:alpha val="20000"/>
              </a:schemeClr>
            </a:solidFill>
            <a:prstDash val="solid"/>
            <a:miter lim="800000"/>
          </a:ln>
          <a:effectLst>
            <a:outerShdw blurRad="203200" dist="76200" dir="8100000" algn="tr" rotWithShape="0">
              <a:schemeClr val="accent4">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55" name="矩形 54"/>
          <p:cNvSpPr/>
          <p:nvPr>
            <p:custDataLst>
              <p:tags r:id="rId29"/>
            </p:custDataLst>
          </p:nvPr>
        </p:nvSpPr>
        <p:spPr>
          <a:xfrm>
            <a:off x="5875691" y="4660185"/>
            <a:ext cx="4407866" cy="331256"/>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4"/>
                </a:solidFill>
                <a:latin typeface="+mn-ea"/>
                <a:cs typeface="+mn-ea"/>
              </a:rPr>
              <a:t>相关安全操作技能</a:t>
            </a:r>
            <a:endParaRPr lang="zh-CN" altLang="en-US" sz="2000" b="1">
              <a:solidFill>
                <a:schemeClr val="accent4"/>
              </a:solidFill>
              <a:latin typeface="+mn-ea"/>
              <a:cs typeface="+mn-ea"/>
            </a:endParaRPr>
          </a:p>
        </p:txBody>
      </p:sp>
      <p:sp>
        <p:nvSpPr>
          <p:cNvPr id="56" name="矩形 55"/>
          <p:cNvSpPr/>
          <p:nvPr>
            <p:custDataLst>
              <p:tags r:id="rId30"/>
            </p:custDataLst>
          </p:nvPr>
        </p:nvSpPr>
        <p:spPr>
          <a:xfrm>
            <a:off x="5875655" y="5042535"/>
            <a:ext cx="5582285" cy="1042035"/>
          </a:xfrm>
          <a:prstGeom prst="rect">
            <a:avLst/>
          </a:prstGeom>
          <a:noFill/>
        </p:spPr>
        <p:txBody>
          <a:bodyPr wrap="square" lIns="0" tIns="0" rIns="0" bIns="0" rtlCol="0" anchor="ctr" anchorCtr="0">
            <a:noAutofit/>
          </a:bodyPr>
          <a:p>
            <a:pPr indent="0" algn="just" fontAlgn="auto">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使用电熨斗时应避免无人看管，使用完毕后及时关闭电源，并待其冷却后再收纳。使用电热水器时，应先打开冷水阀，再打开热水阀，以避免干烧。使用电动工具时，必须佩戴防护用具，并严格遵守操作规程。</a:t>
            </a:r>
            <a:endParaRPr lang="zh-CN" altLang="en-US" sz="1600" dirty="0">
              <a:solidFill>
                <a:schemeClr val="tx1">
                  <a:lumMod val="85000"/>
                  <a:lumOff val="15000"/>
                </a:schemeClr>
              </a:solidFill>
              <a:latin typeface="+mn-ea"/>
              <a:cs typeface="+mn-ea"/>
              <a:sym typeface="+mn-ea"/>
            </a:endParaRPr>
          </a:p>
        </p:txBody>
      </p:sp>
      <p:sp>
        <p:nvSpPr>
          <p:cNvPr id="57" name="圆角矩形 19"/>
          <p:cNvSpPr/>
          <p:nvPr>
            <p:custDataLst>
              <p:tags r:id="rId31"/>
            </p:custDataLst>
          </p:nvPr>
        </p:nvSpPr>
        <p:spPr>
          <a:xfrm rot="5400000">
            <a:off x="5307098" y="4665897"/>
            <a:ext cx="342044" cy="342044"/>
          </a:xfrm>
          <a:prstGeom prst="roundRect">
            <a:avLst>
              <a:gd name="adj" fmla="val 0"/>
            </a:avLst>
          </a:prstGeom>
          <a:gradFill flip="none" rotWithShape="1">
            <a:gsLst>
              <a:gs pos="100000">
                <a:schemeClr val="accent4">
                  <a:alpha val="100000"/>
                </a:schemeClr>
              </a:gs>
              <a:gs pos="0">
                <a:schemeClr val="accent4">
                  <a:lumMod val="70000"/>
                  <a:lumOff val="30000"/>
                  <a:alpha val="100000"/>
                </a:schemeClr>
              </a:gs>
            </a:gsLst>
            <a:lin ang="13200000" scaled="0"/>
            <a:tileRect/>
          </a:gradFill>
          <a:ln w="12700" cap="flat" cmpd="sng" algn="ctr">
            <a:noFill/>
            <a:prstDash val="solid"/>
            <a:miter lim="800000"/>
          </a:ln>
          <a:effectLst>
            <a:outerShdw blurRad="203200" dist="76200" dir="8100000" algn="tr" rotWithShape="0">
              <a:schemeClr val="accent4">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58" name="燕尾形 20"/>
          <p:cNvSpPr/>
          <p:nvPr>
            <p:custDataLst>
              <p:tags r:id="rId32"/>
            </p:custDataLst>
          </p:nvPr>
        </p:nvSpPr>
        <p:spPr>
          <a:xfrm>
            <a:off x="5420055" y="4761085"/>
            <a:ext cx="113592" cy="168801"/>
          </a:xfrm>
          <a:prstGeom prst="chevron">
            <a:avLst>
              <a:gd name="adj" fmla="val 64013"/>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Tree>
    <p:custDataLst>
      <p:tags r:id="rId33"/>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610360" y="443230"/>
            <a:ext cx="9661525" cy="441960"/>
          </a:xfrm>
        </p:spPr>
        <p:txBody>
          <a:bodyPr>
            <a:noAutofit/>
          </a:bodyPr>
          <a:lstStyle/>
          <a:p>
            <a:r>
              <a:rPr lang="zh-CN" altLang="en-US" sz="2800">
                <a:solidFill>
                  <a:schemeClr val="accent6">
                    <a:lumMod val="75000"/>
                  </a:schemeClr>
                </a:solidFill>
              </a:rPr>
              <a:t>（二）简单维护技能要点</a:t>
            </a:r>
            <a:endParaRPr lang="zh-CN" altLang="en-US" sz="2800">
              <a:solidFill>
                <a:schemeClr val="accent6">
                  <a:lumMod val="75000"/>
                </a:schemeClr>
              </a:solidFill>
            </a:endParaRPr>
          </a:p>
        </p:txBody>
      </p:sp>
      <p:sp>
        <p:nvSpPr>
          <p:cNvPr id="88" name="边界"/>
          <p:cNvSpPr/>
          <p:nvPr>
            <p:custDataLst>
              <p:tags r:id="rId2"/>
            </p:custDataLst>
          </p:nvPr>
        </p:nvSpPr>
        <p:spPr>
          <a:xfrm>
            <a:off x="1094065" y="1839595"/>
            <a:ext cx="5173920" cy="4562476"/>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useBgFill="1">
        <p:nvSpPr>
          <p:cNvPr id="89" name="圆角矩形 13"/>
          <p:cNvSpPr/>
          <p:nvPr>
            <p:custDataLst>
              <p:tags r:id="rId3"/>
            </p:custDataLst>
          </p:nvPr>
        </p:nvSpPr>
        <p:spPr>
          <a:xfrm>
            <a:off x="1094105" y="1280795"/>
            <a:ext cx="5175250" cy="1743710"/>
          </a:xfrm>
          <a:prstGeom prst="roundRect">
            <a:avLst>
              <a:gd name="adj" fmla="val 12402"/>
            </a:avLst>
          </a:prstGeom>
          <a:noFill/>
          <a:ln w="9525">
            <a:solidFill>
              <a:schemeClr val="accent1">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solidFill>
                <a:schemeClr val="lt1"/>
              </a:solidFill>
              <a:latin typeface="+mj-ea"/>
              <a:ea typeface="+mj-ea"/>
              <a:cs typeface="微软雅黑" panose="020B0503020204020204" charset="-122"/>
              <a:sym typeface="+mn-ea"/>
            </a:endParaRPr>
          </a:p>
        </p:txBody>
      </p:sp>
      <p:sp>
        <p:nvSpPr>
          <p:cNvPr id="90" name="矩形 89"/>
          <p:cNvSpPr/>
          <p:nvPr>
            <p:custDataLst>
              <p:tags r:id="rId4"/>
            </p:custDataLst>
          </p:nvPr>
        </p:nvSpPr>
        <p:spPr>
          <a:xfrm>
            <a:off x="1210310" y="1694180"/>
            <a:ext cx="4987290" cy="839470"/>
          </a:xfrm>
          <a:prstGeom prst="rect">
            <a:avLst/>
          </a:prstGeom>
          <a:ln>
            <a:noFill/>
            <a:prstDash val="sysDash"/>
          </a:ln>
        </p:spPr>
        <p:txBody>
          <a:bodyPr vert="horz" wrap="square" lIns="0" tIns="0" rIns="0" bIns="0" rtlCol="0">
            <a:noAutofit/>
          </a:bodyPr>
          <a:p>
            <a:pPr lvl="0" algn="just">
              <a:lnSpc>
                <a:spcPct val="130000"/>
              </a:lnSpc>
              <a:buClrTx/>
              <a:buSzTx/>
              <a:buFontTx/>
            </a:pPr>
            <a:r>
              <a:rPr lang="zh-CN" altLang="zh-CN" sz="1600" kern="0" dirty="0">
                <a:ln>
                  <a:noFill/>
                  <a:prstDash val="sysDot"/>
                </a:ln>
                <a:solidFill>
                  <a:schemeClr val="tx1">
                    <a:lumMod val="85000"/>
                    <a:lumOff val="15000"/>
                  </a:schemeClr>
                </a:solidFill>
                <a:latin typeface="+mn-ea"/>
                <a:cs typeface="+mn-ea"/>
                <a:sym typeface="+mn-ea"/>
              </a:rPr>
              <a:t>清洁烤箱内部时，务必断电并等待冷却，使用湿布配合专用清洁剂轻轻擦拭，避免水分渗入电器元件造成损坏。</a:t>
            </a:r>
            <a:r>
              <a:rPr lang="zh-CN" altLang="en-US" sz="1600" kern="0" dirty="0">
                <a:ln>
                  <a:noFill/>
                  <a:prstDash val="sysDot"/>
                </a:ln>
                <a:solidFill>
                  <a:schemeClr val="tx1">
                    <a:lumMod val="85000"/>
                    <a:lumOff val="15000"/>
                  </a:schemeClr>
                </a:solidFill>
                <a:latin typeface="+mn-ea"/>
                <a:cs typeface="+mn-ea"/>
                <a:sym typeface="+mn-ea"/>
              </a:rPr>
              <a:t>在清洁抽油烟机时，建议拆下滤网浸泡在清洁剂中，使用软毛刷子清洗，同时注意保护滤网不受损害。</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91" name="文本框 90"/>
          <p:cNvSpPr txBox="1"/>
          <p:nvPr>
            <p:custDataLst>
              <p:tags r:id="rId5"/>
            </p:custDataLst>
          </p:nvPr>
        </p:nvSpPr>
        <p:spPr>
          <a:xfrm>
            <a:off x="1350010" y="1280795"/>
            <a:ext cx="4648200" cy="398780"/>
          </a:xfrm>
          <a:prstGeom prst="rect">
            <a:avLst/>
          </a:prstGeom>
          <a:noFill/>
        </p:spPr>
        <p:txBody>
          <a:bodyPr wrap="square" lIns="0" tIns="0" rIns="0" bIns="0" rtlCol="0" anchor="b" anchorCtr="0">
            <a:noAutofit/>
          </a:bodyPr>
          <a:p>
            <a:pPr lvl="0" algn="l">
              <a:buClrTx/>
              <a:buSzTx/>
              <a:buFontTx/>
            </a:pPr>
            <a:r>
              <a:rPr lang="zh-CN" altLang="en-US" b="1">
                <a:solidFill>
                  <a:schemeClr val="accent1"/>
                </a:solidFill>
                <a:sym typeface="+mn-ea"/>
              </a:rPr>
              <a:t>清洁家用器具的方法与注意事项</a:t>
            </a:r>
            <a:endParaRPr lang="zh-CN" altLang="en-US" b="1">
              <a:solidFill>
                <a:schemeClr val="accent1"/>
              </a:solidFill>
              <a:sym typeface="+mn-ea"/>
            </a:endParaRPr>
          </a:p>
        </p:txBody>
      </p:sp>
      <p:sp useBgFill="1">
        <p:nvSpPr>
          <p:cNvPr id="92" name="圆角矩形 13"/>
          <p:cNvSpPr/>
          <p:nvPr>
            <p:custDataLst>
              <p:tags r:id="rId6"/>
            </p:custDataLst>
          </p:nvPr>
        </p:nvSpPr>
        <p:spPr>
          <a:xfrm>
            <a:off x="1092835" y="4774565"/>
            <a:ext cx="5175250" cy="1852930"/>
          </a:xfrm>
          <a:prstGeom prst="roundRect">
            <a:avLst>
              <a:gd name="adj" fmla="val 12402"/>
            </a:avLst>
          </a:prstGeom>
          <a:noFill/>
          <a:ln w="9525">
            <a:solidFill>
              <a:schemeClr val="accent1">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solidFill>
                <a:schemeClr val="lt1"/>
              </a:solidFill>
              <a:latin typeface="+mj-ea"/>
              <a:ea typeface="+mj-ea"/>
              <a:cs typeface="微软雅黑" panose="020B0503020204020204" charset="-122"/>
              <a:sym typeface="+mn-ea"/>
            </a:endParaRPr>
          </a:p>
        </p:txBody>
      </p:sp>
      <p:sp>
        <p:nvSpPr>
          <p:cNvPr id="93" name="矩形 92"/>
          <p:cNvSpPr/>
          <p:nvPr>
            <p:custDataLst>
              <p:tags r:id="rId7"/>
            </p:custDataLst>
          </p:nvPr>
        </p:nvSpPr>
        <p:spPr>
          <a:xfrm>
            <a:off x="1220470" y="5218430"/>
            <a:ext cx="4977130" cy="661670"/>
          </a:xfrm>
          <a:prstGeom prst="rect">
            <a:avLst/>
          </a:prstGeom>
          <a:ln>
            <a:noFill/>
            <a:prstDash val="sysDash"/>
          </a:ln>
        </p:spPr>
        <p:txBody>
          <a:bodyPr vert="horz" wrap="square" lIns="0" tIns="0" rIns="0" bIns="0" rtlCol="0">
            <a:noAutofit/>
          </a:bodyPr>
          <a:p>
            <a:pPr lvl="0" algn="just">
              <a:lnSpc>
                <a:spcPct val="130000"/>
              </a:lnSpc>
              <a:buClrTx/>
              <a:buSzTx/>
              <a:buFontTx/>
            </a:pPr>
            <a:r>
              <a:rPr lang="zh-CN" altLang="zh-CN" sz="1600" kern="0" dirty="0">
                <a:ln>
                  <a:noFill/>
                  <a:prstDash val="sysDot"/>
                </a:ln>
                <a:solidFill>
                  <a:schemeClr val="tx1">
                    <a:lumMod val="85000"/>
                    <a:lumOff val="15000"/>
                  </a:schemeClr>
                </a:solidFill>
                <a:latin typeface="+mn-ea"/>
                <a:cs typeface="+mn-ea"/>
                <a:sym typeface="+mn-ea"/>
              </a:rPr>
              <a:t>调试电视图像和声音时，可以通过菜单设置调整亮度、对比度、音量等参数，以达到最佳观看效果。</a:t>
            </a:r>
            <a:r>
              <a:rPr lang="zh-CN" altLang="en-US" sz="1600" kern="0" dirty="0">
                <a:ln>
                  <a:noFill/>
                  <a:prstDash val="sysDot"/>
                </a:ln>
                <a:solidFill>
                  <a:schemeClr val="tx1">
                    <a:lumMod val="85000"/>
                    <a:lumOff val="15000"/>
                  </a:schemeClr>
                </a:solidFill>
                <a:latin typeface="+mn-ea"/>
                <a:cs typeface="+mn-ea"/>
                <a:sym typeface="+mn-ea"/>
              </a:rPr>
              <a:t>调试燃气灶火焰时，通过调节风门，确保火焰呈蓝色，这表明燃烧充分，既安全又节能。</a:t>
            </a:r>
            <a:r>
              <a:rPr lang="en-US" altLang="zh-CN" sz="1600" kern="0" dirty="0">
                <a:ln>
                  <a:noFill/>
                  <a:prstDash val="sysDot"/>
                </a:ln>
                <a:solidFill>
                  <a:schemeClr val="tx1">
                    <a:lumMod val="85000"/>
                    <a:lumOff val="15000"/>
                  </a:schemeClr>
                </a:solidFill>
                <a:latin typeface="+mn-ea"/>
                <a:cs typeface="+mn-ea"/>
                <a:sym typeface="+mn-ea"/>
              </a:rPr>
              <a:t>
</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94" name="文本框 93"/>
          <p:cNvSpPr txBox="1"/>
          <p:nvPr>
            <p:custDataLst>
              <p:tags r:id="rId8"/>
            </p:custDataLst>
          </p:nvPr>
        </p:nvSpPr>
        <p:spPr>
          <a:xfrm>
            <a:off x="1349471" y="4849263"/>
            <a:ext cx="4648035" cy="314348"/>
          </a:xfrm>
          <a:prstGeom prst="rect">
            <a:avLst/>
          </a:prstGeom>
          <a:noFill/>
        </p:spPr>
        <p:txBody>
          <a:bodyPr wrap="square" lIns="0" tIns="0" rIns="0" bIns="0" rtlCol="0" anchor="b" anchorCtr="0">
            <a:noAutofit/>
          </a:bodyPr>
          <a:p>
            <a:pPr lvl="0" algn="l">
              <a:buClrTx/>
              <a:buSzTx/>
              <a:buFontTx/>
            </a:pPr>
            <a:r>
              <a:rPr lang="zh-CN" altLang="en-US" b="1">
                <a:solidFill>
                  <a:schemeClr val="accent1"/>
                </a:solidFill>
                <a:sym typeface="+mn-ea"/>
              </a:rPr>
              <a:t>对家用器具进行简单调试的技巧</a:t>
            </a:r>
            <a:endParaRPr lang="zh-CN" altLang="en-US" b="1">
              <a:solidFill>
                <a:schemeClr val="accent1"/>
              </a:solidFill>
              <a:sym typeface="+mn-ea"/>
            </a:endParaRPr>
          </a:p>
        </p:txBody>
      </p:sp>
      <p:sp useBgFill="1">
        <p:nvSpPr>
          <p:cNvPr id="95" name="圆角矩形 13"/>
          <p:cNvSpPr/>
          <p:nvPr>
            <p:custDataLst>
              <p:tags r:id="rId9"/>
            </p:custDataLst>
          </p:nvPr>
        </p:nvSpPr>
        <p:spPr>
          <a:xfrm>
            <a:off x="1092796" y="3212533"/>
            <a:ext cx="5175327" cy="1374003"/>
          </a:xfrm>
          <a:prstGeom prst="roundRect">
            <a:avLst>
              <a:gd name="adj" fmla="val 12402"/>
            </a:avLst>
          </a:prstGeom>
          <a:noFill/>
          <a:ln w="9525">
            <a:solidFill>
              <a:schemeClr val="accent2">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solidFill>
                <a:schemeClr val="lt1"/>
              </a:solidFill>
              <a:latin typeface="+mj-ea"/>
              <a:ea typeface="+mj-ea"/>
              <a:cs typeface="微软雅黑" panose="020B0503020204020204" charset="-122"/>
              <a:sym typeface="+mn-ea"/>
            </a:endParaRPr>
          </a:p>
        </p:txBody>
      </p:sp>
      <p:sp>
        <p:nvSpPr>
          <p:cNvPr id="96" name="矩形 95"/>
          <p:cNvSpPr/>
          <p:nvPr>
            <p:custDataLst>
              <p:tags r:id="rId10"/>
            </p:custDataLst>
          </p:nvPr>
        </p:nvSpPr>
        <p:spPr>
          <a:xfrm>
            <a:off x="1210310" y="3606165"/>
            <a:ext cx="4987290" cy="661670"/>
          </a:xfrm>
          <a:prstGeom prst="rect">
            <a:avLst/>
          </a:prstGeom>
          <a:ln>
            <a:noFill/>
            <a:prstDash val="sysDash"/>
          </a:ln>
        </p:spPr>
        <p:txBody>
          <a:bodyPr vert="horz" wrap="square" lIns="0" tIns="0" rIns="0" bIns="0" rtlCol="0">
            <a:noAutofit/>
          </a:bodyPr>
          <a:p>
            <a:pPr lvl="0" algn="just">
              <a:lnSpc>
                <a:spcPct val="130000"/>
              </a:lnSpc>
              <a:buClrTx/>
              <a:buSzTx/>
              <a:buFontTx/>
            </a:pPr>
            <a:r>
              <a:rPr lang="zh-CN" altLang="en-US" sz="1600" kern="0" dirty="0">
                <a:ln>
                  <a:noFill/>
                  <a:prstDash val="sysDot"/>
                </a:ln>
                <a:solidFill>
                  <a:schemeClr val="tx1">
                    <a:lumMod val="85000"/>
                    <a:lumOff val="15000"/>
                  </a:schemeClr>
                </a:solidFill>
                <a:latin typeface="+mn-ea"/>
                <a:cs typeface="+mn-ea"/>
                <a:sym typeface="+mn-ea"/>
              </a:rPr>
              <a:t>更换空调过滤网时，应先打开空调前面板，取出旧滤网，进行清洗或直接更换新的滤网后，再将其安装回原位。更换洗衣机密封圈时，需要先拆卸旧密封圈。</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97" name="文本框 96"/>
          <p:cNvSpPr txBox="1"/>
          <p:nvPr>
            <p:custDataLst>
              <p:tags r:id="rId11"/>
            </p:custDataLst>
          </p:nvPr>
        </p:nvSpPr>
        <p:spPr>
          <a:xfrm>
            <a:off x="1349471" y="3291539"/>
            <a:ext cx="4648035" cy="314348"/>
          </a:xfrm>
          <a:prstGeom prst="rect">
            <a:avLst/>
          </a:prstGeom>
          <a:noFill/>
        </p:spPr>
        <p:txBody>
          <a:bodyPr wrap="square" lIns="0" tIns="0" rIns="0" bIns="0" rtlCol="0" anchor="b" anchorCtr="0">
            <a:noAutofit/>
          </a:bodyPr>
          <a:p>
            <a:pPr lvl="0" algn="l">
              <a:buClrTx/>
              <a:buSzTx/>
              <a:buFontTx/>
            </a:pPr>
            <a:r>
              <a:rPr lang="zh-CN" altLang="en-US" b="1">
                <a:solidFill>
                  <a:schemeClr val="accent2"/>
                </a:solidFill>
                <a:sym typeface="+mn-ea"/>
              </a:rPr>
              <a:t>更换家用器具零部件的基本操作</a:t>
            </a:r>
            <a:endParaRPr lang="zh-CN" altLang="en-US" b="1">
              <a:solidFill>
                <a:schemeClr val="accent2"/>
              </a:solidFill>
              <a:sym typeface="+mn-ea"/>
            </a:endParaRPr>
          </a:p>
        </p:txBody>
      </p:sp>
      <p:pic>
        <p:nvPicPr>
          <p:cNvPr id="98" name="图片 97" descr="亚洲人手握空调滤清器清洗概念"/>
          <p:cNvPicPr>
            <a:picLocks noChangeAspect="1"/>
          </p:cNvPicPr>
          <p:nvPr/>
        </p:nvPicPr>
        <p:blipFill>
          <a:blip r:embed="rId12"/>
          <a:stretch>
            <a:fillRect/>
          </a:stretch>
        </p:blipFill>
        <p:spPr>
          <a:xfrm>
            <a:off x="6603365" y="1918335"/>
            <a:ext cx="5090795" cy="3393440"/>
          </a:xfrm>
          <a:prstGeom prst="rect">
            <a:avLst/>
          </a:prstGeom>
        </p:spPr>
      </p:pic>
    </p:spTree>
    <p:custDataLst>
      <p:tags r:id="rId13"/>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91920" y="314960"/>
            <a:ext cx="9801860" cy="87693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三、躬行实践</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（一）实践流程与步骤</a:t>
            </a:r>
            <a:endParaRPr lang="zh-CN" altLang="en-US" sz="2800">
              <a:solidFill>
                <a:schemeClr val="accent6">
                  <a:lumMod val="75000"/>
                </a:schemeClr>
              </a:solidFill>
            </a:endParaRPr>
          </a:p>
        </p:txBody>
      </p:sp>
      <p:sp>
        <p:nvSpPr>
          <p:cNvPr id="8" name="矩形 2"/>
          <p:cNvSpPr/>
          <p:nvPr>
            <p:custDataLst>
              <p:tags r:id="rId2"/>
            </p:custDataLst>
          </p:nvPr>
        </p:nvSpPr>
        <p:spPr>
          <a:xfrm>
            <a:off x="1064927" y="255674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根据学习进度和实际需求，选择一种或多种家用器具进行实践，如冰箱的清洁保养、洗衣机的使用和维护等。</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064895" y="2039620"/>
            <a:ext cx="2880360" cy="40513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选择家用器具进行实践操作</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1064895" y="1461135"/>
            <a:ext cx="94107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29" descr="/data/temp/fc0bef8d-693f-46f9-888e-d9c000275045/544d5245-a46b-11f0-b1e5-12277ffc08dd.jpg@base@tag=imgScale&amp;m=1&amp;w=799&amp;h=422&amp;q=95544d5245-a46b-11f0-b1e5-12277ffc08dd"/>
          <p:cNvPicPr>
            <a:picLocks noChangeAspect="1"/>
          </p:cNvPicPr>
          <p:nvPr>
            <p:custDataLst>
              <p:tags r:id="rId5"/>
            </p:custDataLst>
          </p:nvPr>
        </p:nvPicPr>
        <p:blipFill rotWithShape="1">
          <a:blip r:embed="rId6"/>
          <a:srcRect l="9365" r="9365"/>
          <a:stretch>
            <a:fillRect/>
          </a:stretch>
        </p:blipFill>
        <p:spPr>
          <a:xfrm>
            <a:off x="1064927" y="432981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923154" y="255674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按照正确的使用方法和维护步骤，对选定的家用器具进行操作，记录操作过程中的步骤和要点。</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923155" y="2039620"/>
            <a:ext cx="2880360" cy="40513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进行使用与维护操作</a:t>
            </a:r>
            <a:endParaRPr lang="zh-CN" altLang="en-US" b="1" kern="0">
              <a:solidFill>
                <a:schemeClr val="accent2"/>
              </a:solidFill>
              <a:latin typeface="+mn-ea"/>
              <a:cs typeface="+mn-ea"/>
            </a:endParaRPr>
          </a:p>
        </p:txBody>
      </p:sp>
      <p:sp>
        <p:nvSpPr>
          <p:cNvPr id="20" name="矩形 9"/>
          <p:cNvSpPr/>
          <p:nvPr>
            <p:custDataLst>
              <p:tags r:id="rId9"/>
            </p:custDataLst>
          </p:nvPr>
        </p:nvSpPr>
        <p:spPr>
          <a:xfrm>
            <a:off x="4923155" y="1461135"/>
            <a:ext cx="94107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2"/>
                </a:solidFill>
                <a:latin typeface="+mn-ea"/>
                <a:cs typeface="+mn-ea"/>
              </a:rPr>
              <a:t>02</a:t>
            </a:r>
            <a:endParaRPr lang="en-US" altLang="zh-CN" sz="7200" b="1" kern="0">
              <a:solidFill>
                <a:schemeClr val="accent2"/>
              </a:solidFill>
              <a:latin typeface="+mn-ea"/>
              <a:cs typeface="+mn-ea"/>
            </a:endParaRPr>
          </a:p>
        </p:txBody>
      </p:sp>
      <p:pic>
        <p:nvPicPr>
          <p:cNvPr id="21" name="图片 30" descr="/data/temp/fc0bef8d-693f-46f9-888e-d9c000275045/544d528d-a46b-11f0-b1e5-12277ffc08dd.jpg@base@tag=imgScale&amp;m=1&amp;w=799&amp;h=422&amp;q=95544d528d-a46b-11f0-b1e5-12277ffc08dd"/>
          <p:cNvPicPr>
            <a:picLocks noChangeAspect="1"/>
          </p:cNvPicPr>
          <p:nvPr>
            <p:custDataLst>
              <p:tags r:id="rId10"/>
            </p:custDataLst>
          </p:nvPr>
        </p:nvPicPr>
        <p:blipFill rotWithShape="1">
          <a:blip r:embed="rId11"/>
          <a:srcRect t="3795" b="3795"/>
          <a:stretch>
            <a:fillRect/>
          </a:stretch>
        </p:blipFill>
        <p:spPr>
          <a:xfrm>
            <a:off x="4923154" y="4329817"/>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781381" y="255674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详细记录实践过程中遇到的问题、解决方法以及最终的实践结果，对比理论知识，总结经验教训。</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781415" y="2039620"/>
            <a:ext cx="2880360" cy="40513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记录实践过程与结果</a:t>
            </a:r>
            <a:endParaRPr lang="zh-CN" altLang="en-US" b="1" kern="0">
              <a:solidFill>
                <a:schemeClr val="accent3"/>
              </a:solidFill>
              <a:latin typeface="+mn-ea"/>
              <a:cs typeface="+mn-ea"/>
            </a:endParaRPr>
          </a:p>
        </p:txBody>
      </p:sp>
      <p:sp>
        <p:nvSpPr>
          <p:cNvPr id="25" name="矩形 13"/>
          <p:cNvSpPr/>
          <p:nvPr>
            <p:custDataLst>
              <p:tags r:id="rId14"/>
            </p:custDataLst>
          </p:nvPr>
        </p:nvSpPr>
        <p:spPr>
          <a:xfrm>
            <a:off x="8781415" y="1461135"/>
            <a:ext cx="94107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3"/>
                </a:solidFill>
                <a:latin typeface="+mn-ea"/>
                <a:cs typeface="+mn-ea"/>
              </a:rPr>
              <a:t>03</a:t>
            </a:r>
            <a:endParaRPr lang="en-US" altLang="zh-CN" sz="7200" b="1" kern="0">
              <a:solidFill>
                <a:schemeClr val="accent3"/>
              </a:solidFill>
              <a:latin typeface="+mn-ea"/>
              <a:cs typeface="+mn-ea"/>
            </a:endParaRPr>
          </a:p>
        </p:txBody>
      </p:sp>
      <p:pic>
        <p:nvPicPr>
          <p:cNvPr id="26" name="图片 31" descr="/data/temp/fc0bef8d-693f-46f9-888e-d9c000275045/544d527f-a46b-11f0-b1e5-12277ffc08dd.jpg@base@tag=imgScale&amp;m=1&amp;w=799&amp;h=422&amp;q=95544d527f-a46b-11f0-b1e5-12277ffc08dd"/>
          <p:cNvPicPr>
            <a:picLocks noChangeAspect="1"/>
          </p:cNvPicPr>
          <p:nvPr>
            <p:custDataLst>
              <p:tags r:id="rId15"/>
            </p:custDataLst>
          </p:nvPr>
        </p:nvPicPr>
        <p:blipFill rotWithShape="1">
          <a:blip r:embed="rId16"/>
          <a:srcRect t="10423" b="10423"/>
          <a:stretch>
            <a:fillRect/>
          </a:stretch>
        </p:blipFill>
        <p:spPr>
          <a:xfrm>
            <a:off x="8781381" y="4329817"/>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859790" y="146107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441155" y="146107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307002" y="146107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43075" y="443230"/>
            <a:ext cx="9779000" cy="441960"/>
          </a:xfrm>
        </p:spPr>
        <p:txBody>
          <a:bodyPr>
            <a:normAutofit fontScale="90000"/>
          </a:bodyPr>
          <a:lstStyle/>
          <a:p>
            <a:r>
              <a:rPr lang="zh-CN" altLang="en-US" sz="2800">
                <a:solidFill>
                  <a:schemeClr val="accent6">
                    <a:lumMod val="75000"/>
                  </a:schemeClr>
                </a:solidFill>
              </a:rPr>
              <a:t>（二）实践中的问题处理</a:t>
            </a:r>
            <a:endParaRPr lang="zh-CN" altLang="en-US" sz="2800">
              <a:solidFill>
                <a:schemeClr val="accent6">
                  <a:lumMod val="75000"/>
                </a:schemeClr>
              </a:solidFill>
            </a:endParaRPr>
          </a:p>
        </p:txBody>
      </p:sp>
      <p:sp>
        <p:nvSpPr>
          <p:cNvPr id="85" name="矩形 84"/>
          <p:cNvSpPr/>
          <p:nvPr>
            <p:custDataLst>
              <p:tags r:id="rId2"/>
            </p:custDataLst>
          </p:nvPr>
        </p:nvSpPr>
        <p:spPr>
          <a:xfrm>
            <a:off x="1195705" y="1678305"/>
            <a:ext cx="10151745" cy="93916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当家用电器出现冒烟、异味或异响等异常情况时，应立即切断电源，停止使用，并及时联系专业维修人员进行检查和维修。若燃气器具发生燃气泄漏，应迅速关闭燃气阀门，打开门窗以通风，切记不要使用任何电器开关或明火，以防止发生火灾或爆炸。</a:t>
            </a:r>
            <a:endParaRPr lang="zh-CN" altLang="en-US" sz="1600" dirty="0">
              <a:ln>
                <a:noFill/>
                <a:prstDash val="sysDot"/>
              </a:ln>
              <a:solidFill>
                <a:schemeClr val="tx1">
                  <a:lumMod val="85000"/>
                  <a:lumOff val="15000"/>
                </a:schemeClr>
              </a:solidFill>
              <a:latin typeface="+mn-ea"/>
              <a:cs typeface="+mn-ea"/>
              <a:sym typeface="+mn-ea"/>
            </a:endParaRPr>
          </a:p>
        </p:txBody>
      </p:sp>
      <p:sp>
        <p:nvSpPr>
          <p:cNvPr id="86" name="矩形 85"/>
          <p:cNvSpPr/>
          <p:nvPr>
            <p:custDataLst>
              <p:tags r:id="rId3"/>
            </p:custDataLst>
          </p:nvPr>
        </p:nvSpPr>
        <p:spPr>
          <a:xfrm>
            <a:off x="1196508" y="1338580"/>
            <a:ext cx="4954777" cy="292800"/>
          </a:xfrm>
          <a:prstGeom prst="rect">
            <a:avLst/>
          </a:prstGeom>
          <a:noFill/>
        </p:spPr>
        <p:txBody>
          <a:bodyPr wrap="square" lIns="0" tIns="0" rIns="0" bIns="0" rtlCol="0" anchor="b">
            <a:noAutofit/>
          </a:bodyPr>
          <a:p>
            <a:pPr lvl="0" algn="just">
              <a:buClrTx/>
              <a:buSzTx/>
              <a:buFontTx/>
            </a:pPr>
            <a:r>
              <a:rPr lang="zh-CN" altLang="en-US" b="1">
                <a:solidFill>
                  <a:schemeClr val="accent4"/>
                </a:solidFill>
                <a:latin typeface="+mn-ea"/>
                <a:cs typeface="+mn-ea"/>
                <a:sym typeface="+mn-ea"/>
              </a:rPr>
              <a:t>家用器具异常情况处理</a:t>
            </a:r>
            <a:endParaRPr lang="zh-CN" altLang="en-US" b="1">
              <a:solidFill>
                <a:schemeClr val="accent4"/>
              </a:solidFill>
              <a:latin typeface="+mn-ea"/>
              <a:cs typeface="+mn-ea"/>
              <a:sym typeface="+mn-ea"/>
            </a:endParaRPr>
          </a:p>
        </p:txBody>
      </p:sp>
      <p:sp>
        <p:nvSpPr>
          <p:cNvPr id="87" name="矩形 86"/>
          <p:cNvSpPr/>
          <p:nvPr>
            <p:custDataLst>
              <p:tags r:id="rId4"/>
            </p:custDataLst>
          </p:nvPr>
        </p:nvSpPr>
        <p:spPr>
          <a:xfrm>
            <a:off x="977225" y="1400055"/>
            <a:ext cx="28519" cy="1149650"/>
          </a:xfrm>
          <a:prstGeom prst="rect">
            <a:avLst/>
          </a:prstGeom>
          <a:solidFill>
            <a:schemeClr val="accent4">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8" name="矩形 87"/>
          <p:cNvSpPr/>
          <p:nvPr>
            <p:custDataLst>
              <p:tags r:id="rId5"/>
            </p:custDataLst>
          </p:nvPr>
        </p:nvSpPr>
        <p:spPr>
          <a:xfrm>
            <a:off x="1195705" y="4962525"/>
            <a:ext cx="10431145" cy="93916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当实践操作的结果与理论知识存在差异时，首先需要重新检查操作步骤是否按照正确的方法执行。分析可能导致误差的原因，并对操作过程进行调整。如有必要，查阅相关资料或咨询老师，以确保理论知识与实际操作的一致性。</a:t>
            </a:r>
            <a:endParaRPr lang="zh-CN" altLang="en-US" sz="1600" dirty="0">
              <a:ln>
                <a:noFill/>
                <a:prstDash val="sysDot"/>
              </a:ln>
              <a:solidFill>
                <a:schemeClr val="tx1">
                  <a:lumMod val="85000"/>
                  <a:lumOff val="15000"/>
                </a:schemeClr>
              </a:solidFill>
              <a:latin typeface="+mn-ea"/>
              <a:cs typeface="+mn-ea"/>
              <a:sym typeface="+mn-ea"/>
            </a:endParaRPr>
          </a:p>
        </p:txBody>
      </p:sp>
      <p:sp>
        <p:nvSpPr>
          <p:cNvPr id="89" name="矩形 88"/>
          <p:cNvSpPr/>
          <p:nvPr>
            <p:custDataLst>
              <p:tags r:id="rId6"/>
            </p:custDataLst>
          </p:nvPr>
        </p:nvSpPr>
        <p:spPr>
          <a:xfrm>
            <a:off x="1196508" y="4622752"/>
            <a:ext cx="4954777" cy="292800"/>
          </a:xfrm>
          <a:prstGeom prst="rect">
            <a:avLst/>
          </a:prstGeom>
          <a:noFill/>
        </p:spPr>
        <p:txBody>
          <a:bodyPr wrap="square" lIns="0" tIns="0" rIns="0" bIns="0" rtlCol="0" anchor="b">
            <a:noAutofit/>
          </a:bodyPr>
          <a:p>
            <a:pPr lvl="0" algn="just">
              <a:buClrTx/>
              <a:buSzTx/>
              <a:buFontTx/>
            </a:pPr>
            <a:r>
              <a:rPr lang="zh-CN" altLang="en-US" b="1">
                <a:solidFill>
                  <a:schemeClr val="accent4"/>
                </a:solidFill>
                <a:latin typeface="+mn-ea"/>
                <a:cs typeface="+mn-ea"/>
                <a:sym typeface="+mn-ea"/>
              </a:rPr>
              <a:t>实践操作与理论不符的解决策略</a:t>
            </a:r>
            <a:endParaRPr lang="zh-CN" altLang="en-US" b="1">
              <a:solidFill>
                <a:schemeClr val="accent4"/>
              </a:solidFill>
              <a:latin typeface="+mn-ea"/>
              <a:cs typeface="+mn-ea"/>
              <a:sym typeface="+mn-ea"/>
            </a:endParaRPr>
          </a:p>
        </p:txBody>
      </p:sp>
      <p:sp>
        <p:nvSpPr>
          <p:cNvPr id="90" name="矩形 89"/>
          <p:cNvSpPr/>
          <p:nvPr>
            <p:custDataLst>
              <p:tags r:id="rId7"/>
            </p:custDataLst>
          </p:nvPr>
        </p:nvSpPr>
        <p:spPr>
          <a:xfrm>
            <a:off x="977225" y="4684227"/>
            <a:ext cx="28519" cy="1149650"/>
          </a:xfrm>
          <a:prstGeom prst="rect">
            <a:avLst/>
          </a:prstGeom>
          <a:solidFill>
            <a:schemeClr val="accent4">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1" name="矩形 90"/>
          <p:cNvSpPr/>
          <p:nvPr>
            <p:custDataLst>
              <p:tags r:id="rId8"/>
            </p:custDataLst>
          </p:nvPr>
        </p:nvSpPr>
        <p:spPr>
          <a:xfrm>
            <a:off x="1195705" y="3320415"/>
            <a:ext cx="10151745" cy="93916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在进行家用器具的维护保养时，如果遇到零部件难以拆卸或清洁不彻底等问题，可以参考产品说明书或在线教程来寻找解决方案。如问题依旧无法解决，建议向专业人士咨询，以获得更专业的帮助和指导。</a:t>
            </a:r>
            <a:endParaRPr lang="zh-CN" altLang="en-US" sz="1600" dirty="0">
              <a:ln>
                <a:noFill/>
                <a:prstDash val="sysDot"/>
              </a:ln>
              <a:solidFill>
                <a:schemeClr val="tx1">
                  <a:lumMod val="85000"/>
                  <a:lumOff val="15000"/>
                </a:schemeClr>
              </a:solidFill>
              <a:latin typeface="+mn-ea"/>
              <a:cs typeface="+mn-ea"/>
              <a:sym typeface="+mn-ea"/>
            </a:endParaRPr>
          </a:p>
        </p:txBody>
      </p:sp>
      <p:sp>
        <p:nvSpPr>
          <p:cNvPr id="92" name="矩形 91"/>
          <p:cNvSpPr/>
          <p:nvPr>
            <p:custDataLst>
              <p:tags r:id="rId9"/>
            </p:custDataLst>
          </p:nvPr>
        </p:nvSpPr>
        <p:spPr>
          <a:xfrm>
            <a:off x="1196508" y="2980666"/>
            <a:ext cx="4954777" cy="292800"/>
          </a:xfrm>
          <a:prstGeom prst="rect">
            <a:avLst/>
          </a:prstGeom>
          <a:noFill/>
        </p:spPr>
        <p:txBody>
          <a:bodyPr wrap="square" lIns="0" tIns="0" rIns="0" bIns="0" rtlCol="0" anchor="b">
            <a:noAutofit/>
          </a:bodyPr>
          <a:p>
            <a:pPr lvl="0" algn="just">
              <a:buClrTx/>
              <a:buSzTx/>
              <a:buFontTx/>
            </a:pPr>
            <a:r>
              <a:rPr lang="zh-CN" altLang="en-US" b="1">
                <a:solidFill>
                  <a:schemeClr val="accent5"/>
                </a:solidFill>
                <a:latin typeface="+mn-ea"/>
                <a:cs typeface="+mn-ea"/>
                <a:sym typeface="+mn-ea"/>
              </a:rPr>
              <a:t>维护保养时的困难应对方法</a:t>
            </a:r>
            <a:endParaRPr lang="zh-CN" altLang="en-US" b="1">
              <a:solidFill>
                <a:schemeClr val="accent5"/>
              </a:solidFill>
              <a:latin typeface="+mn-ea"/>
              <a:cs typeface="+mn-ea"/>
              <a:sym typeface="+mn-ea"/>
            </a:endParaRPr>
          </a:p>
        </p:txBody>
      </p:sp>
      <p:sp>
        <p:nvSpPr>
          <p:cNvPr id="95" name="矩形 94"/>
          <p:cNvSpPr/>
          <p:nvPr>
            <p:custDataLst>
              <p:tags r:id="rId10"/>
            </p:custDataLst>
          </p:nvPr>
        </p:nvSpPr>
        <p:spPr>
          <a:xfrm>
            <a:off x="977225" y="3042141"/>
            <a:ext cx="28519" cy="1149650"/>
          </a:xfrm>
          <a:prstGeom prst="rect">
            <a:avLst/>
          </a:prstGeom>
          <a:solidFill>
            <a:schemeClr val="accent5">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ustDataLst>
      <p:tags r:id="rId1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title" idx="1"/>
            <p:custDataLst>
              <p:tags r:id="rId1"/>
            </p:custDataLst>
          </p:nvPr>
        </p:nvSpPr>
        <p:spPr/>
        <p:txBody>
          <a:bodyPr/>
          <a:p>
            <a:pPr marL="0" indent="0" algn="ctr">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27480" y="460375"/>
            <a:ext cx="5996305" cy="441960"/>
          </a:xfrm>
        </p:spPr>
        <p:txBody>
          <a:bodyPr>
            <a:noAutofit/>
          </a:bodyPr>
          <a:lstStyle/>
          <a:p>
            <a:r>
              <a:rPr lang="zh-CN" altLang="en-US" sz="2800">
                <a:solidFill>
                  <a:schemeClr val="accent6">
                    <a:lumMod val="75000"/>
                  </a:schemeClr>
                </a:solidFill>
              </a:rPr>
              <a:t>（二）家务劳动分类</a:t>
            </a:r>
            <a:endParaRPr lang="zh-CN" altLang="en-US" sz="2800">
              <a:solidFill>
                <a:schemeClr val="accent6">
                  <a:lumMod val="75000"/>
                </a:schemeClr>
              </a:solidFill>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36" name="图片 35" descr="/data/temp/113dbee7-74fc-4940-b599-7d124a3f426f/2b641ca1-a137-11f0-89a5-caa5613bfbd8.jpg@base@tag=imgScale&amp;m=1&amp;w=1075&amp;h=1908&amp;q=952b641ca1-a137-11f0-89a5-caa5613bfbd8"/>
          <p:cNvPicPr>
            <a:picLocks noChangeAspect="1"/>
          </p:cNvPicPr>
          <p:nvPr>
            <p:custDataLst>
              <p:tags r:id="rId3"/>
            </p:custDataLst>
          </p:nvPr>
        </p:nvPicPr>
        <p:blipFill>
          <a:blip r:embed="rId4"/>
          <a:srcRect l="15159" r="275"/>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4" name="边界"/>
          <p:cNvSpPr/>
          <p:nvPr>
            <p:custDataLst>
              <p:tags r:id="rId5"/>
            </p:custDataLst>
          </p:nvPr>
        </p:nvSpPr>
        <p:spPr>
          <a:xfrm>
            <a:off x="598132" y="1380505"/>
            <a:ext cx="7000096" cy="4565619"/>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593090" y="1955800"/>
            <a:ext cx="3203575" cy="159512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环境清洁类劳动包括地面清扫、家具擦拭、卫生间消毒等，这些活动维持家庭居住环境的卫生与舒适，是保障家庭生活有序运转的重要家务劳动。</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7"/>
            </p:custDataLst>
          </p:nvPr>
        </p:nvSpPr>
        <p:spPr>
          <a:xfrm>
            <a:off x="593062" y="1627706"/>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1"/>
                </a:solidFill>
                <a:uFillTx/>
                <a:latin typeface="+mn-ea"/>
                <a:sym typeface="+mn-ea"/>
              </a:rPr>
              <a:t>环境清洁类劳动的执行</a:t>
            </a:r>
            <a:endParaRPr lang="zh-CN" altLang="en-US" b="1" dirty="0">
              <a:solidFill>
                <a:schemeClr val="accent1"/>
              </a:solidFill>
              <a:uFillTx/>
              <a:latin typeface="+mn-ea"/>
              <a:sym typeface="+mn-ea"/>
            </a:endParaRPr>
          </a:p>
        </p:txBody>
      </p:sp>
      <p:sp>
        <p:nvSpPr>
          <p:cNvPr id="30" name="正文"/>
          <p:cNvSpPr txBox="1"/>
          <p:nvPr>
            <p:custDataLst>
              <p:tags r:id="rId8"/>
            </p:custDataLst>
          </p:nvPr>
        </p:nvSpPr>
        <p:spPr>
          <a:xfrm>
            <a:off x="4394258" y="1956040"/>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饮食制作类劳动涉及食材选购、烹饪加工、餐具清洗等，为家庭成员提供必要的营养支持，是家庭生活保障中不可或缺的一部分。</a:t>
            </a:r>
            <a:endParaRPr lang="zh-CN" altLang="en-US" sz="1600" kern="0" dirty="0">
              <a:ln>
                <a:noFill/>
                <a:prstDash val="sysDot"/>
              </a:ln>
              <a:solidFill>
                <a:schemeClr val="tx1">
                  <a:lumMod val="85000"/>
                  <a:lumOff val="15000"/>
                </a:schemeClr>
              </a:solidFill>
              <a:uFillTx/>
              <a:latin typeface="+mn-ea"/>
              <a:sym typeface="+mn-ea"/>
            </a:endParaRPr>
          </a:p>
        </p:txBody>
      </p:sp>
      <p:sp>
        <p:nvSpPr>
          <p:cNvPr id="31" name="标题"/>
          <p:cNvSpPr txBox="1"/>
          <p:nvPr>
            <p:custDataLst>
              <p:tags r:id="rId9"/>
            </p:custDataLst>
          </p:nvPr>
        </p:nvSpPr>
        <p:spPr>
          <a:xfrm>
            <a:off x="4394258" y="1627706"/>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2"/>
                </a:solidFill>
                <a:uFillTx/>
                <a:latin typeface="+mn-ea"/>
                <a:sym typeface="+mn-ea"/>
              </a:rPr>
              <a:t>饮食制作类劳动的流程</a:t>
            </a:r>
            <a:endParaRPr lang="zh-CN" altLang="en-US" b="1" dirty="0">
              <a:solidFill>
                <a:schemeClr val="accent2"/>
              </a:solidFill>
              <a:uFillTx/>
              <a:latin typeface="+mn-ea"/>
              <a:sym typeface="+mn-ea"/>
            </a:endParaRPr>
          </a:p>
        </p:txBody>
      </p:sp>
      <p:sp>
        <p:nvSpPr>
          <p:cNvPr id="34" name="正文"/>
          <p:cNvSpPr txBox="1"/>
          <p:nvPr>
            <p:custDataLst>
              <p:tags r:id="rId10"/>
            </p:custDataLst>
          </p:nvPr>
        </p:nvSpPr>
        <p:spPr>
          <a:xfrm>
            <a:off x="593062" y="4163739"/>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家庭物资管理包括日常用品采购、物品储存规划、家庭财务管理等，确保家庭资源合理配置，是维护家庭经济稳定和生活质量的关键策略。</a:t>
            </a:r>
            <a:endParaRPr lang="zh-CN" altLang="en-US" sz="1600" kern="0" dirty="0">
              <a:ln>
                <a:noFill/>
                <a:prstDash val="sysDot"/>
              </a:ln>
              <a:solidFill>
                <a:schemeClr val="tx1">
                  <a:lumMod val="85000"/>
                  <a:lumOff val="15000"/>
                </a:schemeClr>
              </a:solidFill>
              <a:uFillTx/>
              <a:latin typeface="+mn-ea"/>
              <a:sym typeface="+mn-ea"/>
            </a:endParaRPr>
          </a:p>
        </p:txBody>
      </p:sp>
      <p:sp>
        <p:nvSpPr>
          <p:cNvPr id="35" name="标题"/>
          <p:cNvSpPr txBox="1"/>
          <p:nvPr>
            <p:custDataLst>
              <p:tags r:id="rId11"/>
            </p:custDataLst>
          </p:nvPr>
        </p:nvSpPr>
        <p:spPr>
          <a:xfrm>
            <a:off x="593062" y="3835405"/>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3"/>
                </a:solidFill>
                <a:uFillTx/>
                <a:latin typeface="+mn-ea"/>
                <a:sym typeface="+mn-ea"/>
              </a:rPr>
              <a:t>家庭物资管理的策略</a:t>
            </a:r>
            <a:endParaRPr lang="zh-CN" altLang="en-US" b="1" dirty="0">
              <a:solidFill>
                <a:schemeClr val="accent3"/>
              </a:solidFill>
              <a:uFillTx/>
              <a:latin typeface="+mn-ea"/>
              <a:sym typeface="+mn-ea"/>
            </a:endParaRPr>
          </a:p>
        </p:txBody>
      </p:sp>
      <p:sp>
        <p:nvSpPr>
          <p:cNvPr id="10" name="正文"/>
          <p:cNvSpPr txBox="1"/>
          <p:nvPr>
            <p:custDataLst>
              <p:tags r:id="rId12"/>
            </p:custDataLst>
          </p:nvPr>
        </p:nvSpPr>
        <p:spPr>
          <a:xfrm>
            <a:off x="4394258" y="4163739"/>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家庭设施维护涵盖家电简单维修、家居物品修缮等，这些活动保障家庭设备的正常运行，是家庭生活保障中不可忽视的方面。</a:t>
            </a:r>
            <a:endParaRPr lang="zh-CN" altLang="en-US" sz="1600" kern="0" dirty="0">
              <a:ln>
                <a:noFill/>
                <a:prstDash val="sysDot"/>
              </a:ln>
              <a:solidFill>
                <a:schemeClr val="tx1">
                  <a:lumMod val="85000"/>
                  <a:lumOff val="15000"/>
                </a:schemeClr>
              </a:solidFill>
              <a:uFillTx/>
              <a:latin typeface="+mn-ea"/>
              <a:sym typeface="+mn-ea"/>
            </a:endParaRPr>
          </a:p>
        </p:txBody>
      </p:sp>
      <p:sp>
        <p:nvSpPr>
          <p:cNvPr id="37" name="标题"/>
          <p:cNvSpPr txBox="1"/>
          <p:nvPr>
            <p:custDataLst>
              <p:tags r:id="rId13"/>
            </p:custDataLst>
          </p:nvPr>
        </p:nvSpPr>
        <p:spPr>
          <a:xfrm>
            <a:off x="4394258" y="3835405"/>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4"/>
                </a:solidFill>
                <a:uFillTx/>
                <a:latin typeface="+mn-ea"/>
                <a:sym typeface="+mn-ea"/>
              </a:rPr>
              <a:t>家庭设施维护的基本知识</a:t>
            </a:r>
            <a:endParaRPr lang="zh-CN" altLang="en-US" b="1" dirty="0">
              <a:solidFill>
                <a:schemeClr val="accent4"/>
              </a:solidFill>
              <a:uFillTx/>
              <a:latin typeface="+mn-ea"/>
              <a:sym typeface="+mn-ea"/>
            </a:endParaRPr>
          </a:p>
        </p:txBody>
      </p:sp>
    </p:spTree>
    <p:custDataLst>
      <p:tags r:id="rId14"/>
    </p:custDataLst>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0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009.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3*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0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3*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3*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0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3*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1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3*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0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3*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4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2454_3*l_h_i*1_4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0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2454_3*l_h_f*1_4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10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3*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3*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3*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2454_3*l_h_a*1_4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4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08"/>
  <p:tag name="KSO_WM_UNIT_TYPE" val="l_h_x"/>
  <p:tag name="KSO_WM_UNIT_INDEX" val="1_4_1"/>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34.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18_1*i*1"/>
  <p:tag name="KSO_WM_TEMPLATE_CATEGORY" val="custom"/>
  <p:tag name="KSO_WM_TEMPLATE_INDEX" val="2023321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8_1*i*2"/>
  <p:tag name="KSO_WM_TEMPLATE_CATEGORY" val="custom"/>
  <p:tag name="KSO_WM_TEMPLATE_INDEX" val="20233218"/>
  <p:tag name="KSO_WM_UNIT_LAYERLEVEL" val="1"/>
  <p:tag name="KSO_WM_TAG_VERSION" val="3.0"/>
  <p:tag name="KSO_WM_BEAUTIFY_FLAG" val="#wm#"/>
  <p:tag name="KSO_WM_UNIT_FILL_FORE_SCHEMECOLOR_INDEX" val="14"/>
  <p:tag name="KSO_WM_UNIT_TEXT_FILL_FORE_SCHEMECOLOR_INDEX" val="13"/>
  <p:tag name="KSO_WM_UNIT_TEXT_FILL_TYPE" val="1"/>
  <p:tag name="KSO_WM_UNIT_USESOURCEFORMAT_APPLY" val="1"/>
</p:tagLst>
</file>

<file path=ppt/tags/tag1037.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18"/>
  <p:tag name="KSO_WM_UNIT_ID" val="custom20233218_1*a*1"/>
  <p:tag name="KSO_WM_UNIT_PRESET_TEXT" val="单击此处添加标题内容"/>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103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7_1*l_h_f*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0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0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2"/>
  <p:tag name="KSO_WM_UNIT_TEXT_FILL_TYPE" val="1"/>
  <p:tag name="KSO_WM_UNIT_USESOURCEFORMAT_APPLY" val="1"/>
</p:tagLst>
</file>

<file path=ppt/tags/tag10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7_1*l_h_f*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04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04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0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2"/>
  <p:tag name="KSO_WM_UNIT_TEXT_FILL_TYPE" val="1"/>
  <p:tag name="KSO_WM_UNIT_USESOURCEFORMAT_APPLY" val="1"/>
</p:tagLst>
</file>

<file path=ppt/tags/tag10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7_1*l_h_f*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0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0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0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LINE_FILL_TYPE" val="2"/>
  <p:tag name="KSO_WM_UNIT_TEXT_FILL_FORE_SCHEMECOLOR_INDEX" val="2"/>
  <p:tag name="KSO_WM_UNIT_TEXT_FILL_TYPE" val="1"/>
  <p:tag name="KSO_WM_UNIT_USESOURCEFORMAT_APPLY" val="1"/>
</p:tagLst>
</file>

<file path=ppt/tags/tag105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7_1*l_h_f*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0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0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0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UNIT_LINE_FILL_TYPE" val="2"/>
  <p:tag name="KSO_WM_UNIT_TEXT_FILL_FORE_SCHEMECOLOR_INDEX" val="2"/>
  <p:tag name="KSO_WM_UNIT_TEXT_FILL_TYPE" val="1"/>
  <p:tag name="KSO_WM_UNIT_USESOURCEFORMAT_APPLY" val="1"/>
</p:tagLst>
</file>

<file path=ppt/tags/tag10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7_1*l_h_f*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0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05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0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217_1*l_h_i*1_6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0"/>
  <p:tag name="KSO_WM_UNIT_LINE_FILL_TYPE" val="2"/>
  <p:tag name="KSO_WM_UNIT_TEXT_FILL_FORE_SCHEMECOLOR_INDEX" val="2"/>
  <p:tag name="KSO_WM_UNIT_TEXT_FILL_TYPE" val="1"/>
  <p:tag name="KSO_WM_UNIT_USESOURCEFORMAT_APPLY" val="1"/>
</p:tagLst>
</file>

<file path=ppt/tags/tag105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217_1*l_h_f*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6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7_1*l_h_a*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0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17_1*l_h_i*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0.44283025285813,&quot;left&quot;:54.75,&quot;top&quot;:132.90716974714186,&quot;width&quot;:86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062.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851.107*361.093"/>
  <p:tag name="KSO_WM_SLIDE_POSITION" val="54.75*132.907"/>
  <p:tag name="KSO_WM_TEMPLATE_INDEX" val="20233218"/>
  <p:tag name="KSO_WM_TEMPLATE_SUBCATEGORY" val="0"/>
  <p:tag name="KSO_WM_SLIDE_INDEX" val="1"/>
  <p:tag name="KSO_WM_TAG_VERSION" val="3.0"/>
  <p:tag name="KSO_WM_SLIDE_ID" val="custom20233218_1"/>
  <p:tag name="KSO_WM_SLIDE_ITEM_CNT" val="6"/>
  <p:tag name="KSO_WM_SLIDE_SOURCE" val="WPPAIGenerateSlide"/>
</p:tagLst>
</file>

<file path=ppt/tags/tag10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MH_PIC_SOURCE_TYPE" val="generate_slide_ai*{&quot;ai_type&quot;:&quot;generate_single_page&quot;,&quot;id&quot;:&quot;{\&quot;id\&quot;:\&quot;VCG41N1338880137\&quot;,\&quot;product_name\&quot;:\&quot;\&quot;,\&quot;intention_code\&quot;:\&quot;\&quot;}&quot;}*gallery_gallery_ai_v2.1.6_ONLINE*602c9a0a41aa49e3b58da101f7b389d0-slide-0"/>
  <p:tag name="KSO_WM_UNIT_FILL_FORE_SCHEMECOLOR_INDEX" val="5"/>
  <p:tag name="KSO_WM_UNIT_FILL_TYPE" val="1"/>
</p:tagLst>
</file>

<file path=ppt/tags/tag10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1066.xml><?xml version="1.0" encoding="utf-8"?>
<p:tagLst xmlns:p="http://schemas.openxmlformats.org/presentationml/2006/main">
  <p:tag name="KSO_WM_DIAGRAM_VIRTUALLY_FRAME" val="{&quot;height&quot;:359.57377952755905,&quot;left&quot;:358.2999845056764,&quot;top&quot;:131.99999999999997,&quot;width&quot;:565.300015494323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5*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添加正文，文字是您思想的提炼，为了最终演示发布的良好效果。根据需要可酌情增减文字，以便观者信息。"/>
  <p:tag name="KSO_WM_UNIT_TEXT_FILL_FORE_SCHEMECOLOR_INDEX" val="1"/>
  <p:tag name="KSO_WM_UNIT_TEXT_FILL_TYPE" val="1"/>
  <p:tag name="KSO_WM_UNIT_USESOURCEFORMAT_APPLY" val="1"/>
</p:tagLst>
</file>

<file path=ppt/tags/tag1067.xml><?xml version="1.0" encoding="utf-8"?>
<p:tagLst xmlns:p="http://schemas.openxmlformats.org/presentationml/2006/main">
  <p:tag name="KSO_WM_DIAGRAM_VIRTUALLY_FRAME" val="{&quot;height&quot;:359.57377952755905,&quot;left&quot;:358.2999845056764,&quot;top&quot;:131.99999999999997,&quot;width&quot;:565.3000154943236}"/>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5*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Lst>
</file>

<file path=ppt/tags/tag1068.xml><?xml version="1.0" encoding="utf-8"?>
<p:tagLst xmlns:p="http://schemas.openxmlformats.org/presentationml/2006/main">
  <p:tag name="KSO_WM_DIAGRAM_VIRTUALLY_FRAME" val="{&quot;height&quot;:359.57377952755905,&quot;left&quot;:358.2999845056764,&quot;top&quot;:131.99999999999997,&quot;width&quot;:565.300015494323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5*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Lst>
</file>

<file path=ppt/tags/tag1069.xml><?xml version="1.0" encoding="utf-8"?>
<p:tagLst xmlns:p="http://schemas.openxmlformats.org/presentationml/2006/main">
  <p:tag name="KSO_WM_DIAGRAM_VIRTUALLY_FRAME" val="{&quot;height&quot;:359.57377952755905,&quot;left&quot;:358.2999845056764,&quot;top&quot;:131.99999999999997,&quot;width&quot;:565.300015494323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5_1"/>
  <p:tag name="KSO_WM_UNIT_ID" val="diagram20235646_5*l_h_f*1_5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70.xml><?xml version="1.0" encoding="utf-8"?>
<p:tagLst xmlns:p="http://schemas.openxmlformats.org/presentationml/2006/main">
  <p:tag name="KSO_WM_DIAGRAM_VIRTUALLY_FRAME" val="{&quot;height&quot;:359.57377952755905,&quot;left&quot;:358.2999845056764,&quot;top&quot;:131.99999999999997,&quot;width&quot;:565.3000154943236}"/>
  <p:tag name="KSO_WM_UNIT_HIGHLIGHT" val="0"/>
  <p:tag name="KSO_WM_UNIT_COMPATIBLE" val="0"/>
  <p:tag name="KSO_WM_UNIT_DIAGRAM_ISNUMVISUAL" val="0"/>
  <p:tag name="KSO_WM_UNIT_DIAGRAM_ISREFERUNIT" val="0"/>
  <p:tag name="KSO_WM_UNIT_TYPE" val="l_h_i"/>
  <p:tag name="KSO_WM_UNIT_INDEX" val="1_5_1"/>
  <p:tag name="KSO_WM_UNIT_ID" val="diagram20235646_5*l_h_i*1_5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Lst>
</file>

<file path=ppt/tags/tag1071.xml><?xml version="1.0" encoding="utf-8"?>
<p:tagLst xmlns:p="http://schemas.openxmlformats.org/presentationml/2006/main">
  <p:tag name="KSO_WM_DIAGRAM_VIRTUALLY_FRAME" val="{&quot;height&quot;:359.57377952755905,&quot;left&quot;:358.2999845056764,&quot;top&quot;:131.99999999999997,&quot;width&quot;:565.300015494323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5_1"/>
  <p:tag name="KSO_WM_UNIT_ID" val="diagram20235646_5*l_h_a*1_5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Lst>
</file>

<file path=ppt/tags/tag1072.xml><?xml version="1.0" encoding="utf-8"?>
<p:tagLst xmlns:p="http://schemas.openxmlformats.org/presentationml/2006/main">
  <p:tag name="KSO_WM_DIAGRAM_VIRTUALLY_FRAME" val="{&quot;height&quot;:359.57377952755905,&quot;left&quot;:358.2999845056764,&quot;top&quot;:131.99999999999997,&quot;width&quot;:565.300015494323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5*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73.xml><?xml version="1.0" encoding="utf-8"?>
<p:tagLst xmlns:p="http://schemas.openxmlformats.org/presentationml/2006/main">
  <p:tag name="KSO_WM_DIAGRAM_VIRTUALLY_FRAME" val="{&quot;height&quot;:359.57377952755905,&quot;left&quot;:358.2999845056764,&quot;top&quot;:131.99999999999997,&quot;width&quot;:565.3000154943236}"/>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5*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Lst>
</file>

<file path=ppt/tags/tag1074.xml><?xml version="1.0" encoding="utf-8"?>
<p:tagLst xmlns:p="http://schemas.openxmlformats.org/presentationml/2006/main">
  <p:tag name="KSO_WM_DIAGRAM_VIRTUALLY_FRAME" val="{&quot;height&quot;:359.57377952755905,&quot;left&quot;:358.2999845056764,&quot;top&quot;:131.99999999999997,&quot;width&quot;:565.300015494323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5*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Lst>
</file>

<file path=ppt/tags/tag1075.xml><?xml version="1.0" encoding="utf-8"?>
<p:tagLst xmlns:p="http://schemas.openxmlformats.org/presentationml/2006/main">
  <p:tag name="KSO_WM_DIAGRAM_VIRTUALLY_FRAME" val="{&quot;height&quot;:359.57377952755905,&quot;left&quot;:358.2999845056764,&quot;top&quot;:131.99999999999997,&quot;width&quot;:565.300015494323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5*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76.xml><?xml version="1.0" encoding="utf-8"?>
<p:tagLst xmlns:p="http://schemas.openxmlformats.org/presentationml/2006/main">
  <p:tag name="KSO_WM_DIAGRAM_VIRTUALLY_FRAME" val="{&quot;height&quot;:359.57377952755905,&quot;left&quot;:358.2999845056764,&quot;top&quot;:131.99999999999997,&quot;width&quot;:565.3000154943236}"/>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5*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Lst>
</file>

<file path=ppt/tags/tag1077.xml><?xml version="1.0" encoding="utf-8"?>
<p:tagLst xmlns:p="http://schemas.openxmlformats.org/presentationml/2006/main">
  <p:tag name="KSO_WM_DIAGRAM_VIRTUALLY_FRAME" val="{&quot;height&quot;:359.57377952755905,&quot;left&quot;:358.2999845056764,&quot;top&quot;:131.99999999999997,&quot;width&quot;:565.300015494323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5*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Lst>
</file>

<file path=ppt/tags/tag1078.xml><?xml version="1.0" encoding="utf-8"?>
<p:tagLst xmlns:p="http://schemas.openxmlformats.org/presentationml/2006/main">
  <p:tag name="KSO_WM_DIAGRAM_VIRTUALLY_FRAME" val="{&quot;height&quot;:359.57377952755905,&quot;left&quot;:358.2999845056764,&quot;top&quot;:131.99999999999997,&quot;width&quot;:565.300015494323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6_1"/>
  <p:tag name="KSO_WM_UNIT_ID" val="diagram20235646_5*l_h_f*1_6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79.xml><?xml version="1.0" encoding="utf-8"?>
<p:tagLst xmlns:p="http://schemas.openxmlformats.org/presentationml/2006/main">
  <p:tag name="KSO_WM_DIAGRAM_VIRTUALLY_FRAME" val="{&quot;height&quot;:359.57377952755905,&quot;left&quot;:358.2999845056764,&quot;top&quot;:131.99999999999997,&quot;width&quot;:565.3000154943236}"/>
  <p:tag name="KSO_WM_UNIT_HIGHLIGHT" val="0"/>
  <p:tag name="KSO_WM_UNIT_COMPATIBLE" val="0"/>
  <p:tag name="KSO_WM_UNIT_DIAGRAM_ISNUMVISUAL" val="0"/>
  <p:tag name="KSO_WM_UNIT_DIAGRAM_ISREFERUNIT" val="0"/>
  <p:tag name="KSO_WM_UNIT_TYPE" val="l_h_i"/>
  <p:tag name="KSO_WM_UNIT_INDEX" val="1_6_1"/>
  <p:tag name="KSO_WM_UNIT_ID" val="diagram20235646_5*l_h_i*1_6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1080.xml><?xml version="1.0" encoding="utf-8"?>
<p:tagLst xmlns:p="http://schemas.openxmlformats.org/presentationml/2006/main">
  <p:tag name="KSO_WM_DIAGRAM_VIRTUALLY_FRAME" val="{&quot;height&quot;:359.57377952755905,&quot;left&quot;:358.2999845056764,&quot;top&quot;:131.99999999999997,&quot;width&quot;:565.300015494323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6_1"/>
  <p:tag name="KSO_WM_UNIT_ID" val="diagram20235646_5*l_h_a*1_6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Lst>
</file>

<file path=ppt/tags/tag1081.xml><?xml version="1.0" encoding="utf-8"?>
<p:tagLst xmlns:p="http://schemas.openxmlformats.org/presentationml/2006/main">
  <p:tag name="KSO_WM_DIAGRAM_VIRTUALLY_FRAME" val="{&quot;height&quot;:359.57377952755905,&quot;left&quot;:358.2999845056764,&quot;top&quot;:131.99999999999997,&quot;width&quot;:565.3000154943236}"/>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46_5*l_h_f*1_4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添加正文，文字是您思想的提炼，为了最终演示发布的良好效果。根据需要可酌情增减文字，以便观者信息。"/>
  <p:tag name="KSO_WM_UNIT_TEXT_FILL_FORE_SCHEMECOLOR_INDEX" val="1"/>
  <p:tag name="KSO_WM_UNIT_TEXT_FILL_TYPE" val="1"/>
  <p:tag name="KSO_WM_UNIT_USESOURCEFORMAT_APPLY" val="1"/>
</p:tagLst>
</file>

<file path=ppt/tags/tag1082.xml><?xml version="1.0" encoding="utf-8"?>
<p:tagLst xmlns:p="http://schemas.openxmlformats.org/presentationml/2006/main">
  <p:tag name="KSO_WM_DIAGRAM_VIRTUALLY_FRAME" val="{&quot;height&quot;:359.57377952755905,&quot;left&quot;:358.2999845056764,&quot;top&quot;:131.99999999999997,&quot;width&quot;:565.3000154943236}"/>
  <p:tag name="KSO_WM_UNIT_HIGHLIGHT" val="0"/>
  <p:tag name="KSO_WM_UNIT_COMPATIBLE" val="0"/>
  <p:tag name="KSO_WM_UNIT_DIAGRAM_ISNUMVISUAL" val="0"/>
  <p:tag name="KSO_WM_UNIT_DIAGRAM_ISREFERUNIT" val="0"/>
  <p:tag name="KSO_WM_UNIT_TYPE" val="l_h_i"/>
  <p:tag name="KSO_WM_UNIT_INDEX" val="1_4_1"/>
  <p:tag name="KSO_WM_UNIT_ID" val="diagram20235646_5*l_h_i*1_4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DIAGRAM_GROUP_CODE" val="l1-1"/>
  <p:tag name="KSO_WM_UNIT_FILL_TYPE" val="3"/>
  <p:tag name="KSO_WM_UNIT_TEXT_FILL_FORE_SCHEMECOLOR_INDEX" val="13"/>
  <p:tag name="KSO_WM_UNIT_TEXT_FILL_TYPE" val="1"/>
  <p:tag name="KSO_WM_UNIT_USESOURCEFORMAT_APPLY" val="1"/>
</p:tagLst>
</file>

<file path=ppt/tags/tag1083.xml><?xml version="1.0" encoding="utf-8"?>
<p:tagLst xmlns:p="http://schemas.openxmlformats.org/presentationml/2006/main">
  <p:tag name="KSO_WM_DIAGRAM_VIRTUALLY_FRAME" val="{&quot;height&quot;:359.57377952755905,&quot;left&quot;:358.2999845056764,&quot;top&quot;:131.99999999999997,&quot;width&quot;:565.300015494323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46_5*l_h_a*1_4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VERSION" val="3"/>
  <p:tag name="KSO_WM_DIAGRAM_COLOR_TRICK" val="1"/>
  <p:tag name="KSO_WM_DIAGRAM_COLOR_TEXT_CAN_REMOVE" val="n"/>
  <p:tag name="KSO_WM_BEAUTIFY_FLAG" val="#wm#"/>
  <p:tag name="KSO_WM_DIAGRAM_GROUP_CODE" val="l1-1"/>
  <p:tag name="KSO_WM_UNIT_PRESET_TEXT" val="单击此处添加项标题"/>
  <p:tag name="KSO_WM_UNIT_TEXT_FILL_FORE_SCHEMECOLOR_INDEX" val="1"/>
  <p:tag name="KSO_WM_UNIT_TEXT_FILL_TYPE" val="1"/>
  <p:tag name="KSO_WM_UNIT_USESOURCEFORMAT_APPLY" val="1"/>
</p:tagLst>
</file>

<file path=ppt/tags/tag1084.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86.xml><?xml version="1.0" encoding="utf-8"?>
<p:tagLst xmlns:p="http://schemas.openxmlformats.org/presentationml/2006/main">
  <p:tag name="KSO_WM_UNIT_VALUE" val="935*488"/>
  <p:tag name="KSO_WM_UNIT_HIGHLIGHT" val="0"/>
  <p:tag name="KSO_WM_UNIT_COMPATIBLE" val="0"/>
  <p:tag name="KSO_WM_UNIT_DIAGRAM_ISNUMVISUAL" val="0"/>
  <p:tag name="KSO_WM_UNIT_DIAGRAM_ISREFERUNIT" val="0"/>
  <p:tag name="KSO_WM_UNIT_TYPE" val="l_h_d"/>
  <p:tag name="KSO_WM_UNIT_INDEX" val="1_1_1"/>
  <p:tag name="KSO_WM_UNIT_ID" val="diagram20231659_4*l_h_d*1_1_1"/>
  <p:tag name="KSO_WM_TEMPLATE_CATEGORY" val="diagram"/>
  <p:tag name="KSO_WM_TEMPLATE_INDEX" val="2023165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4625196850393,&quot;left&quot;:65.22346456692912,&quot;top&quot;:49.67456692913386,&quot;width&quot;:784.081811023622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PICTURE_SUBTYPE" val="b"/>
  <p:tag name="MH_SHAPE_GUID" val="18"/>
  <p:tag name="KSO_WM_DIAGRAM_USE_COLOR_VALUE" val="{&quot;color_scheme&quot;:1,&quot;color_type&quot;:1,&quot;theme_color_indexes&quot;:[5,6,5,6,5,6]}"/>
</p:tagLst>
</file>

<file path=ppt/tags/tag1087.xml><?xml version="1.0" encoding="utf-8"?>
<p:tagLst xmlns:p="http://schemas.openxmlformats.org/presentationml/2006/main">
  <p:tag name="KSO_WM_UNIT_VALUE" val="935*488"/>
  <p:tag name="KSO_WM_UNIT_HIGHLIGHT" val="0"/>
  <p:tag name="KSO_WM_UNIT_COMPATIBLE" val="0"/>
  <p:tag name="KSO_WM_UNIT_DIAGRAM_ISNUMVISUAL" val="0"/>
  <p:tag name="KSO_WM_UNIT_DIAGRAM_ISREFERUNIT" val="0"/>
  <p:tag name="KSO_WM_UNIT_TYPE" val="l_h_d"/>
  <p:tag name="KSO_WM_UNIT_INDEX" val="1_5_1"/>
  <p:tag name="KSO_WM_UNIT_ID" val="diagram20231659_4*l_h_d*1_5_1"/>
  <p:tag name="KSO_WM_TEMPLATE_CATEGORY" val="diagram"/>
  <p:tag name="KSO_WM_TEMPLATE_INDEX" val="2023165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4625196850393,&quot;left&quot;:65.22346456692912,&quot;top&quot;:49.67456692913386,&quot;width&quot;:784.081811023622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PICTURE_SUBTYPE" val="b"/>
  <p:tag name="MH_SHAPE_GUID" val="34"/>
  <p:tag name="KSO_WM_DIAGRAM_USE_COLOR_VALUE" val="{&quot;color_scheme&quot;:1,&quot;color_type&quot;:1,&quot;theme_color_indexes&quot;:[5,6,5,6,5,6]}"/>
</p:tagLst>
</file>

<file path=ppt/tags/tag1088.xml><?xml version="1.0" encoding="utf-8"?>
<p:tagLst xmlns:p="http://schemas.openxmlformats.org/presentationml/2006/main">
  <p:tag name="KSO_WM_UNIT_VALUE" val="860*488"/>
  <p:tag name="KSO_WM_UNIT_HIGHLIGHT" val="0"/>
  <p:tag name="KSO_WM_UNIT_COMPATIBLE" val="0"/>
  <p:tag name="KSO_WM_UNIT_DIAGRAM_ISNUMVISUAL" val="0"/>
  <p:tag name="KSO_WM_UNIT_DIAGRAM_ISREFERUNIT" val="0"/>
  <p:tag name="KSO_WM_UNIT_TYPE" val="l_h_d"/>
  <p:tag name="KSO_WM_UNIT_INDEX" val="1_2_1"/>
  <p:tag name="KSO_WM_UNIT_ID" val="diagram20231659_4*l_h_d*1_2_1"/>
  <p:tag name="KSO_WM_TEMPLATE_CATEGORY" val="diagram"/>
  <p:tag name="KSO_WM_TEMPLATE_INDEX" val="2023165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4625196850393,&quot;left&quot;:65.22346456692912,&quot;top&quot;:49.67456692913386,&quot;width&quot;:784.081811023622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PICTURE_SUBTYPE" val="b"/>
  <p:tag name="MH_SHAPE_GUID" val="19"/>
  <p:tag name="KSO_WM_DIAGRAM_USE_COLOR_VALUE" val="{&quot;color_scheme&quot;:1,&quot;color_type&quot;:1,&quot;theme_color_indexes&quot;:[5,6,5,6,5,6]}"/>
</p:tagLst>
</file>

<file path=ppt/tags/tag1089.xml><?xml version="1.0" encoding="utf-8"?>
<p:tagLst xmlns:p="http://schemas.openxmlformats.org/presentationml/2006/main">
  <p:tag name="KSO_WM_UNIT_VALUE" val="860*488"/>
  <p:tag name="KSO_WM_UNIT_HIGHLIGHT" val="0"/>
  <p:tag name="KSO_WM_UNIT_COMPATIBLE" val="0"/>
  <p:tag name="KSO_WM_UNIT_DIAGRAM_ISNUMVISUAL" val="0"/>
  <p:tag name="KSO_WM_UNIT_DIAGRAM_ISREFERUNIT" val="0"/>
  <p:tag name="KSO_WM_UNIT_TYPE" val="l_h_d"/>
  <p:tag name="KSO_WM_UNIT_INDEX" val="1_4_1"/>
  <p:tag name="KSO_WM_UNIT_ID" val="diagram20231659_4*l_h_d*1_4_1"/>
  <p:tag name="KSO_WM_TEMPLATE_CATEGORY" val="diagram"/>
  <p:tag name="KSO_WM_TEMPLATE_INDEX" val="2023165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4625196850393,&quot;left&quot;:65.22346456692912,&quot;top&quot;:49.67456692913386,&quot;width&quot;:784.081811023622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PICTURE_SUBTYPE" val="b"/>
  <p:tag name="MH_SHAPE_GUID" val="33"/>
  <p:tag name="KSO_WM_DIAGRAM_USE_COLOR_VALUE" val="{&quot;color_scheme&quot;:1,&quot;color_type&quot;:1,&quot;theme_color_indexes&quot;:[5,6,5,6,5,6]}"/>
</p:tagLst>
</file>

<file path=ppt/tags/tag10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1090.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UNIT_INDEX" val="1_1_1"/>
  <p:tag name="KSO_WM_DIAGRAM_VERSION" val="3"/>
  <p:tag name="KSO_WM_DIAGRAM_COLOR_TEXT_CAN_REMOVE" val="n"/>
  <p:tag name="KSO_WM_DIAGRAM_MAX_ITEMCNT" val="6"/>
  <p:tag name="KSO_WM_DIAGRAM_VIRTUALLY_FRAME" val="{&quot;height&quot;:371.4625196850393,&quot;left&quot;:65.22346456692912,&quot;top&quot;:49.67456692913386,&quot;width&quot;:784.0818110236221}"/>
  <p:tag name="KSO_WM_UNIT_ISCONTENTSTITLE" val="0"/>
  <p:tag name="KSO_WM_UNIT_ISNUMDGMTITLE" val="0"/>
  <p:tag name="KSO_WM_UNIT_NOCLEAR" val="0"/>
  <p:tag name="KSO_WM_UNIT_VALUE" val="10"/>
  <p:tag name="KSO_WM_UNIT_HIGHLIGHT" val="0"/>
  <p:tag name="KSO_WM_UNIT_DIAGRAM_ISNUMVISUAL" val="0"/>
  <p:tag name="KSO_WM_UNIT_TYPE" val="l_h_a"/>
  <p:tag name="KSO_WM_UNIT_ID" val="diagram20231659_4*l_h_a*1_1_1"/>
  <p:tag name="KSO_WM_TEMPLATE_INDEX" val="20231659"/>
  <p:tag name="KSO_WM_TAG_VERSION" val="3.0"/>
  <p:tag name="KSO_WM_DIAGRAM_GROUP_CODE" val="l1-1"/>
  <p:tag name="KSO_WM_DIAGRAM_COLOR_TRICK" val="1"/>
  <p:tag name="KSO_WM_DIAGRAM_MIN_ITEMCNT" val="2"/>
  <p:tag name="KSO_WM_DIAGRAM_COLOR_MATCH_VALUE" val="{&quot;shape&quot;:{&quot;fill&quot;:{&quot;gradient&quot;:[{&quot;brightness&quot;:0,&quot;colorType&quot;:1,&quot;foreColorIndex&quot;:5,&quot;pos&quot;:0,&quot;transparency&quot;:1},{&quot;brightness&quot;:0,&quot;colorType&quot;:1,&quot;foreColorIndex&quot;:5,&quot;pos&quot;:0.5799999833106995,&quot;transparency&quot;:0.779999971389770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PRESET_TEXT" val="添加标题"/>
  <p:tag name="KSO_WM_UNIT_FILL_TYPE" val="3"/>
  <p:tag name="KSO_WM_DIAGRAM_USE_COLOR_VALUE" val="{&quot;color_scheme&quot;:1,&quot;color_type&quot;:1,&quot;theme_color_indexes&quot;:[5,6,5,6,5,6]}"/>
</p:tagLst>
</file>

<file path=ppt/tags/tag1091.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UNIT_INDEX" val="1_2_1"/>
  <p:tag name="KSO_WM_DIAGRAM_VERSION" val="3"/>
  <p:tag name="KSO_WM_DIAGRAM_COLOR_TEXT_CAN_REMOVE" val="n"/>
  <p:tag name="KSO_WM_DIAGRAM_MAX_ITEMCNT" val="6"/>
  <p:tag name="KSO_WM_DIAGRAM_VIRTUALLY_FRAME" val="{&quot;height&quot;:371.4625196850393,&quot;left&quot;:65.22346456692912,&quot;top&quot;:49.67456692913386,&quot;width&quot;:784.0818110236221}"/>
  <p:tag name="KSO_WM_UNIT_ISCONTENTSTITLE" val="0"/>
  <p:tag name="KSO_WM_UNIT_ISNUMDGMTITLE" val="0"/>
  <p:tag name="KSO_WM_UNIT_NOCLEAR" val="0"/>
  <p:tag name="KSO_WM_UNIT_VALUE" val="10"/>
  <p:tag name="KSO_WM_UNIT_HIGHLIGHT" val="0"/>
  <p:tag name="KSO_WM_UNIT_DIAGRAM_ISNUMVISUAL" val="0"/>
  <p:tag name="KSO_WM_UNIT_TYPE" val="l_h_a"/>
  <p:tag name="KSO_WM_UNIT_ID" val="diagram20231659_4*l_h_a*1_2_1"/>
  <p:tag name="KSO_WM_TEMPLATE_INDEX" val="20231659"/>
  <p:tag name="KSO_WM_TAG_VERSION" val="3.0"/>
  <p:tag name="KSO_WM_DIAGRAM_GROUP_CODE" val="l1-1"/>
  <p:tag name="KSO_WM_DIAGRAM_COLOR_TRICK" val="1"/>
  <p:tag name="KSO_WM_DIAGRAM_MIN_ITEMCNT" val="2"/>
  <p:tag name="KSO_WM_DIAGRAM_COLOR_MATCH_VALUE" val="{&quot;shape&quot;:{&quot;fill&quot;:{&quot;gradient&quot;:[{&quot;brightness&quot;:0,&quot;colorType&quot;:1,&quot;foreColorIndex&quot;:5,&quot;pos&quot;:0,&quot;transparency&quot;:1},{&quot;brightness&quot;:0,&quot;colorType&quot;:1,&quot;foreColorIndex&quot;:5,&quot;pos&quot;:0.5799999833106995,&quot;transparency&quot;:0.779999971389770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PRESET_TEXT" val="添加标题"/>
  <p:tag name="KSO_WM_UNIT_FILL_TYPE" val="3"/>
  <p:tag name="KSO_WM_DIAGRAM_USE_COLOR_VALUE" val="{&quot;color_scheme&quot;:1,&quot;color_type&quot;:1,&quot;theme_color_indexes&quot;:[5,6,5,6,5,6]}"/>
</p:tagLst>
</file>

<file path=ppt/tags/tag109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UNIT_INDEX" val="1_4_1"/>
  <p:tag name="KSO_WM_DIAGRAM_VERSION" val="3"/>
  <p:tag name="KSO_WM_DIAGRAM_COLOR_TEXT_CAN_REMOVE" val="n"/>
  <p:tag name="KSO_WM_DIAGRAM_MAX_ITEMCNT" val="6"/>
  <p:tag name="KSO_WM_DIAGRAM_VIRTUALLY_FRAME" val="{&quot;height&quot;:371.4625196850393,&quot;left&quot;:65.22346456692912,&quot;top&quot;:49.67456692913386,&quot;width&quot;:784.0818110236221}"/>
  <p:tag name="KSO_WM_UNIT_ISCONTENTSTITLE" val="0"/>
  <p:tag name="KSO_WM_UNIT_ISNUMDGMTITLE" val="0"/>
  <p:tag name="KSO_WM_UNIT_NOCLEAR" val="0"/>
  <p:tag name="KSO_WM_UNIT_VALUE" val="10"/>
  <p:tag name="KSO_WM_UNIT_HIGHLIGHT" val="0"/>
  <p:tag name="KSO_WM_UNIT_DIAGRAM_ISNUMVISUAL" val="0"/>
  <p:tag name="KSO_WM_UNIT_TYPE" val="l_h_a"/>
  <p:tag name="KSO_WM_UNIT_ID" val="diagram20231659_4*l_h_a*1_4_1"/>
  <p:tag name="KSO_WM_TEMPLATE_INDEX" val="20231659"/>
  <p:tag name="KSO_WM_TAG_VERSION" val="3.0"/>
  <p:tag name="KSO_WM_DIAGRAM_GROUP_CODE" val="l1-1"/>
  <p:tag name="KSO_WM_DIAGRAM_COLOR_TRICK" val="1"/>
  <p:tag name="KSO_WM_DIAGRAM_MIN_ITEMCNT" val="2"/>
  <p:tag name="KSO_WM_DIAGRAM_COLOR_MATCH_VALUE" val="{&quot;shape&quot;:{&quot;fill&quot;:{&quot;gradient&quot;:[{&quot;brightness&quot;:0,&quot;colorType&quot;:1,&quot;foreColorIndex&quot;:5,&quot;pos&quot;:0,&quot;transparency&quot;:1},{&quot;brightness&quot;:0,&quot;colorType&quot;:1,&quot;foreColorIndex&quot;:5,&quot;pos&quot;:0.5799999833106995,&quot;transparency&quot;:0.779999971389770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PRESET_TEXT" val="添加标题"/>
  <p:tag name="KSO_WM_UNIT_FILL_TYPE" val="3"/>
  <p:tag name="KSO_WM_DIAGRAM_USE_COLOR_VALUE" val="{&quot;color_scheme&quot;:1,&quot;color_type&quot;:1,&quot;theme_color_indexes&quot;:[5,6,5,6,5,6]}"/>
</p:tagLst>
</file>

<file path=ppt/tags/tag1093.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UNIT_INDEX" val="1_5_1"/>
  <p:tag name="KSO_WM_DIAGRAM_VERSION" val="3"/>
  <p:tag name="KSO_WM_DIAGRAM_COLOR_TEXT_CAN_REMOVE" val="n"/>
  <p:tag name="KSO_WM_DIAGRAM_MAX_ITEMCNT" val="6"/>
  <p:tag name="KSO_WM_DIAGRAM_VIRTUALLY_FRAME" val="{&quot;height&quot;:371.4625196850393,&quot;left&quot;:65.22346456692912,&quot;top&quot;:49.67456692913386,&quot;width&quot;:784.0818110236221}"/>
  <p:tag name="KSO_WM_UNIT_ISCONTENTSTITLE" val="0"/>
  <p:tag name="KSO_WM_UNIT_ISNUMDGMTITLE" val="0"/>
  <p:tag name="KSO_WM_UNIT_NOCLEAR" val="0"/>
  <p:tag name="KSO_WM_UNIT_VALUE" val="10"/>
  <p:tag name="KSO_WM_UNIT_HIGHLIGHT" val="0"/>
  <p:tag name="KSO_WM_UNIT_DIAGRAM_ISNUMVISUAL" val="0"/>
  <p:tag name="KSO_WM_UNIT_TYPE" val="l_h_a"/>
  <p:tag name="KSO_WM_UNIT_ID" val="diagram20231659_4*l_h_a*1_5_1"/>
  <p:tag name="KSO_WM_TEMPLATE_INDEX" val="20231659"/>
  <p:tag name="KSO_WM_TAG_VERSION" val="3.0"/>
  <p:tag name="KSO_WM_DIAGRAM_GROUP_CODE" val="l1-1"/>
  <p:tag name="KSO_WM_DIAGRAM_COLOR_TRICK" val="1"/>
  <p:tag name="KSO_WM_DIAGRAM_MIN_ITEMCNT" val="2"/>
  <p:tag name="KSO_WM_DIAGRAM_COLOR_MATCH_VALUE" val="{&quot;shape&quot;:{&quot;fill&quot;:{&quot;gradient&quot;:[{&quot;brightness&quot;:0,&quot;colorType&quot;:1,&quot;foreColorIndex&quot;:5,&quot;pos&quot;:0,&quot;transparency&quot;:1},{&quot;brightness&quot;:0,&quot;colorType&quot;:1,&quot;foreColorIndex&quot;:5,&quot;pos&quot;:0.5799999833106995,&quot;transparency&quot;:0.779999971389770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PRESET_TEXT" val="添加标题"/>
  <p:tag name="KSO_WM_UNIT_FILL_TYPE" val="3"/>
  <p:tag name="KSO_WM_DIAGRAM_USE_COLOR_VALUE" val="{&quot;color_scheme&quot;:1,&quot;color_type&quot;:1,&quot;theme_color_indexes&quot;:[5,6,5,6,5,6]}"/>
</p:tagLst>
</file>

<file path=ppt/tags/tag10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59_4*l_h_f*1_1_1"/>
  <p:tag name="KSO_WM_TEMPLATE_CATEGORY" val="diagram"/>
  <p:tag name="KSO_WM_TEMPLATE_INDEX" val="2023165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4625196850393,&quot;left&quot;:65.22346456692912,&quot;top&quot;:49.67456692913386,&quot;width&quot;:784.08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内容，简明阐述您的观点"/>
  <p:tag name="KSO_WM_UNIT_TEXT_LAYER_COUNT" val="1"/>
  <p:tag name="KSO_WM_DIAGRAM_USE_COLOR_VALUE" val="{&quot;color_scheme&quot;:1,&quot;color_type&quot;:1,&quot;theme_color_indexes&quot;:[5,6,5,6,5,6]}"/>
</p:tagLst>
</file>

<file path=ppt/tags/tag10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59_4*l_h_f*1_2_1"/>
  <p:tag name="KSO_WM_TEMPLATE_CATEGORY" val="diagram"/>
  <p:tag name="KSO_WM_TEMPLATE_INDEX" val="2023165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4625196850393,&quot;left&quot;:65.22346456692912,&quot;top&quot;:49.67456692913386,&quot;width&quot;:784.08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内容，简明阐述您的观点&#10;"/>
  <p:tag name="KSO_WM_UNIT_TEXT_LAYER_COUNT" val="1"/>
  <p:tag name="KSO_WM_DIAGRAM_USE_COLOR_VALUE" val="{&quot;color_scheme&quot;:1,&quot;color_type&quot;:1,&quot;theme_color_indexes&quot;:[5,6,5,6,5,6]}"/>
</p:tagLst>
</file>

<file path=ppt/tags/tag10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659_4*l_h_f*1_4_1"/>
  <p:tag name="KSO_WM_TEMPLATE_CATEGORY" val="diagram"/>
  <p:tag name="KSO_WM_TEMPLATE_INDEX" val="2023165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4625196850393,&quot;left&quot;:65.22346456692912,&quot;top&quot;:49.67456692913386,&quot;width&quot;:784.08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内容，简明阐述您的观点&#10;"/>
  <p:tag name="KSO_WM_UNIT_TEXT_LAYER_COUNT" val="1"/>
  <p:tag name="KSO_WM_DIAGRAM_USE_COLOR_VALUE" val="{&quot;color_scheme&quot;:1,&quot;color_type&quot;:1,&quot;theme_color_indexes&quot;:[5,6,5,6,5,6]}"/>
</p:tagLst>
</file>

<file path=ppt/tags/tag10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659_4*l_h_f*1_5_1"/>
  <p:tag name="KSO_WM_TEMPLATE_CATEGORY" val="diagram"/>
  <p:tag name="KSO_WM_TEMPLATE_INDEX" val="2023165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4625196850393,&quot;left&quot;:65.22346456692912,&quot;top&quot;:49.67456692913386,&quot;width&quot;:784.08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内容，简明阐述您的观点&#10;"/>
  <p:tag name="KSO_WM_UNIT_TEXT_LAYER_COUNT" val="1"/>
  <p:tag name="KSO_WM_DIAGRAM_USE_COLOR_VALUE" val="{&quot;color_scheme&quot;:1,&quot;color_type&quot;:1,&quot;theme_color_indexes&quot;:[5,6,5,6,5,6]}"/>
</p:tagLst>
</file>

<file path=ppt/tags/tag1098.xml><?xml version="1.0" encoding="utf-8"?>
<p:tagLst xmlns:p="http://schemas.openxmlformats.org/presentationml/2006/main">
  <p:tag name="KSO_WM_UNIT_VALUE" val="839*484"/>
  <p:tag name="KSO_WM_UNIT_HIGHLIGHT" val="0"/>
  <p:tag name="KSO_WM_UNIT_COMPATIBLE" val="0"/>
  <p:tag name="KSO_WM_UNIT_DIAGRAM_ISNUMVISUAL" val="0"/>
  <p:tag name="KSO_WM_UNIT_DIAGRAM_ISREFERUNIT" val="0"/>
  <p:tag name="KSO_WM_UNIT_TYPE" val="l_h_d"/>
  <p:tag name="KSO_WM_UNIT_INDEX" val="1_3_1"/>
  <p:tag name="KSO_WM_UNIT_ID" val="diagram20231659_4*l_h_d*1_3_1"/>
  <p:tag name="KSO_WM_TEMPLATE_CATEGORY" val="diagram"/>
  <p:tag name="KSO_WM_TEMPLATE_INDEX" val="2023165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4625196850393,&quot;left&quot;:65.22346456692912,&quot;top&quot;:49.67456692913386,&quot;width&quot;:784.08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ICTURE_SUBTYPE" val="b"/>
  <p:tag name="MH_SHAPE_GUID" val="25"/>
  <p:tag name="KSO_WM_DIAGRAM_USE_COLOR_VALUE" val="{&quot;color_scheme&quot;:1,&quot;color_type&quot;:1,&quot;theme_color_indexes&quot;:[5,6,5,6,5,6]}"/>
</p:tagLst>
</file>

<file path=ppt/tags/tag1099.xml><?xml version="1.0" encoding="utf-8"?>
<p:tagLst xmlns:p="http://schemas.openxmlformats.org/presentationml/2006/main">
  <p:tag name="KSO_WM_UNIT_COMPATIBLE" val="0"/>
  <p:tag name="KSO_WM_UNIT_DIAGRAM_ISREFERUNIT" val="0"/>
  <p:tag name="KSO_WM_UNIT_INDEX" val="1_3_1"/>
  <p:tag name="KSO_WM_TEMPLATE_CATEGORY" val="diagram"/>
  <p:tag name="KSO_WM_UNIT_LAYERLEVEL" val="1_1_1"/>
  <p:tag name="KSO_WM_BEAUTIFY_FLAG" val="#wm#"/>
  <p:tag name="KSO_WM_DIAGRAM_VERSION" val="3"/>
  <p:tag name="KSO_WM_DIAGRAM_COLOR_TEXT_CAN_REMOVE" val="n"/>
  <p:tag name="KSO_WM_DIAGRAM_MAX_ITEMCNT" val="6"/>
  <p:tag name="KSO_WM_DIAGRAM_VIRTUALLY_FRAME" val="{&quot;height&quot;:371.4625196850393,&quot;left&quot;:65.22346456692912,&quot;top&quot;:49.67456692913386,&quot;width&quot;:784.0818110236221}"/>
  <p:tag name="KSO_WM_UNIT_ISCONTENTSTITLE" val="0"/>
  <p:tag name="KSO_WM_UNIT_ISNUMDGMTITLE" val="0"/>
  <p:tag name="KSO_WM_UNIT_NOCLEAR" val="0"/>
  <p:tag name="KSO_WM_UNIT_VALUE" val="10"/>
  <p:tag name="KSO_WM_UNIT_HIGHLIGHT" val="0"/>
  <p:tag name="KSO_WM_UNIT_DIAGRAM_ISNUMVISUAL" val="0"/>
  <p:tag name="KSO_WM_UNIT_TYPE" val="l_h_a"/>
  <p:tag name="KSO_WM_UNIT_ID" val="diagram20231659_4*l_h_a*1_3_1"/>
  <p:tag name="KSO_WM_TEMPLATE_INDEX" val="20231659"/>
  <p:tag name="KSO_WM_TAG_VERSION" val="3.0"/>
  <p:tag name="KSO_WM_DIAGRAM_GROUP_CODE" val="l1-1"/>
  <p:tag name="KSO_WM_DIAGRAM_COLOR_TRICK" val="1"/>
  <p:tag name="KSO_WM_DIAGRAM_MIN_ITEMCNT" val="2"/>
  <p:tag name="KSO_WM_DIAGRAM_COLOR_MATCH_VALUE" val="{&quot;shape&quot;:{&quot;fill&quot;:{&quot;gradient&quot;:[{&quot;brightness&quot;:0,&quot;colorType&quot;:1,&quot;foreColorIndex&quot;:5,&quot;pos&quot;:0,&quot;transparency&quot;:1},{&quot;brightness&quot;:0,&quot;colorType&quot;:1,&quot;foreColorIndex&quot;:5,&quot;pos&quot;:0.5799999833106995,&quot;transparency&quot;:0.7799999713897705},{&quot;brightness&quot;:0,&quot;colorType&quot;:1,&quot;foreColorIndex&quot;:5,&quot;pos&quot;:1,&quot;transparency&quot;:0}],&quot;type&quot;:3},&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PRESET_TEXT" val="添加标题"/>
  <p:tag name="KSO_WM_UNIT_FILL_TYPE" val="3"/>
  <p:tag name="KSO_WM_UNIT_LINE_FORE_SCHEMECOLOR_INDEX" val="13"/>
  <p:tag name="KSO_WM_DIAGRAM_USE_COLOR_VALUE" val="{&quot;color_scheme&quot;:1,&quot;color_type&quot;:1,&quot;theme_color_indexes&quot;:[5,6,5,6,5,6]}"/>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59_4*l_h_f*1_3_1"/>
  <p:tag name="KSO_WM_TEMPLATE_CATEGORY" val="diagram"/>
  <p:tag name="KSO_WM_TEMPLATE_INDEX" val="2023165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1.4625196850393,&quot;left&quot;:65.22346456692912,&quot;top&quot;:49.67456692913386,&quot;width&quot;:784.08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内容，简明阐述您的观点&#10;"/>
  <p:tag name="KSO_WM_UNIT_TEXT_LAYER_COUNT" val="1"/>
  <p:tag name="KSO_WM_DIAGRAM_USE_COLOR_VALUE" val="{&quot;color_scheme&quot;:1,&quot;color_type&quot;:1,&quot;theme_color_indexes&quot;:[5,6,5,6,5,6]}"/>
</p:tagLst>
</file>

<file path=ppt/tags/tag1101.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resource_record_key" val="{&quot;65&quot;:[20226887],&quot;70&quot;:[3323827]}"/>
</p:tagLst>
</file>

<file path=ppt/tags/tag11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0.65,&quot;top&quot;:111.64653392088175,&quot;width&quot;:8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0.65,&quot;top&quot;:111.64653392088175,&quot;width&quot;:8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105.xml><?xml version="1.0" encoding="utf-8"?>
<p:tagLst xmlns:p="http://schemas.openxmlformats.org/presentationml/2006/main">
  <p:tag name="KSO_WM_DIAGRAM_VIRTUALLY_FRAME" val="{&quot;height&quot;:387.90047395313405,&quot;left&quot;:70.65,&quot;top&quot;:111.64653392088175,&quot;width&quot;:808.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522621328\&quot;,\&quot;product_name\&quot;:\&quot;\&quot;,\&quot;intention_code\&quot;:\&quot;\&quot;}&quot;}*gallery_gallery_ai_v2.1.6_ONLINE*abf0a0c3390bc1bc0fa19bf33b84fb10-slide-0"/>
  <p:tag name="KSO_WM_UNIT_LINE_FILL_TYPE" val="2"/>
  <p:tag name="KSO_WM_UNIT_USESOURCEFORMAT_APPLY" val="1"/>
</p:tagLst>
</file>

<file path=ppt/tags/tag1106.xml><?xml version="1.0" encoding="utf-8"?>
<p:tagLst xmlns:p="http://schemas.openxmlformats.org/presentationml/2006/main">
  <p:tag name="KSO_WM_DIAGRAM_VIRTUALLY_FRAME" val="{&quot;height&quot;:387.90047395313405,&quot;left&quot;:70.65,&quot;top&quot;:111.64653392088175,&quot;width&quot;:808.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107.xml><?xml version="1.0" encoding="utf-8"?>
<p:tagLst xmlns:p="http://schemas.openxmlformats.org/presentationml/2006/main">
  <p:tag name="KSO_WM_DIAGRAM_VIRTUALLY_FRAME" val="{&quot;height&quot;:387.90047395313405,&quot;left&quot;:70.65,&quot;top&quot;:111.64653392088175,&quot;width&quot;:808.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475166958\&quot;,\&quot;product_name\&quot;:\&quot;\&quot;,\&quot;intention_code\&quot;:\&quot;\&quot;}&quot;}*gallery_gallery_ai_v2.1.6_ONLINE*abf0a0c3390bc1bc0fa19bf33b84fb10-slide-0"/>
  <p:tag name="KSO_WM_UNIT_LINE_FILL_TYPE" val="2"/>
  <p:tag name="KSO_WM_UNIT_USESOURCEFORMAT_APPLY" val="1"/>
</p:tagLst>
</file>

<file path=ppt/tags/tag1108.xml><?xml version="1.0" encoding="utf-8"?>
<p:tagLst xmlns:p="http://schemas.openxmlformats.org/presentationml/2006/main">
  <p:tag name="KSO_WM_DIAGRAM_VIRTUALLY_FRAME" val="{&quot;height&quot;:387.90047395313405,&quot;left&quot;:70.65,&quot;top&quot;:111.64653392088175,&quot;width&quot;:808.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1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0.65,&quot;top&quot;:111.64653392088175,&quot;width&quot;:8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0.65,&quot;top&quot;:111.64653392088175,&quot;width&quot;:8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111.xml><?xml version="1.0" encoding="utf-8"?>
<p:tagLst xmlns:p="http://schemas.openxmlformats.org/presentationml/2006/main">
  <p:tag name="KSO_WM_DIAGRAM_VIRTUALLY_FRAME" val="{&quot;height&quot;:387.90047395313405,&quot;left&quot;:70.65,&quot;top&quot;:111.64653392088175,&quot;width&quot;:808.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1112.xml><?xml version="1.0" encoding="utf-8"?>
<p:tagLst xmlns:p="http://schemas.openxmlformats.org/presentationml/2006/main">
  <p:tag name="KSO_WM_DIAGRAM_VIRTUALLY_FRAME" val="{&quot;height&quot;:387.90047395313405,&quot;left&quot;:70.65,&quot;top&quot;:111.64653392088175,&quot;width&quot;:808.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1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0.65,&quot;top&quot;:111.64653392088175,&quot;width&quot;:8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0.65,&quot;top&quot;:111.64653392088175,&quot;width&quot;:8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115.xml><?xml version="1.0" encoding="utf-8"?>
<p:tagLst xmlns:p="http://schemas.openxmlformats.org/presentationml/2006/main">
  <p:tag name="KSO_WM_DIAGRAM_VIRTUALLY_FRAME" val="{&quot;height&quot;:387.90047395313405,&quot;left&quot;:70.65,&quot;top&quot;:111.64653392088175,&quot;width&quot;:808.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826673574\&quot;,\&quot;product_name\&quot;:\&quot;\&quot;,\&quot;intention_code\&quot;:\&quot;\&quot;}&quot;}*gallery_gallery_ai_v2.1.6_ONLINE*abf0a0c3390bc1bc0fa19bf33b84fb10-slide-0"/>
  <p:tag name="KSO_WM_UNIT_LINE_FILL_TYPE" val="2"/>
  <p:tag name="KSO_WM_UNIT_USESOURCEFORMAT_APPLY" val="1"/>
</p:tagLst>
</file>

<file path=ppt/tags/tag1116.xml><?xml version="1.0" encoding="utf-8"?>
<p:tagLst xmlns:p="http://schemas.openxmlformats.org/presentationml/2006/main">
  <p:tag name="KSO_WM_DIAGRAM_VIRTUALLY_FRAME" val="{&quot;height&quot;:387.90047395313405,&quot;left&quot;:70.65,&quot;top&quot;:111.64653392088175,&quot;width&quot;:808.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1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0.65,&quot;top&quot;:111.64653392088175,&quot;width&quot;:8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1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0.65,&quot;top&quot;:111.64653392088175,&quot;width&quot;:8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11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121.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KSO_WM_UNIT_FILL_FORE_SCHEMECOLOR_INDEX" val="5"/>
  <p:tag name="KSO_WM_UNIT_FILL_TYPE" val="1"/>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12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39.2860555429535,&quot;left&quot;:416.3,&quot;top&quot;:117.10803149606299,&quot;width&quot;:495.69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38.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1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1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1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11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14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1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1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1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1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1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15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11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2"/>
  <p:tag name="KSO_WM_TEMPLATE_CATEGORY" val="diagram"/>
  <p:tag name="KSO_WM_TEMPLATE_INDEX" val="20233144"/>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1_1"/>
  <p:tag name="KSO_WM_TEMPLATE_CATEGORY" val="diagram"/>
  <p:tag name="KSO_WM_TEMPLATE_INDEX" val="20233144"/>
  <p:tag name="KSO_WM_UNIT_LAYERLEVEL" val="1_1_1"/>
  <p:tag name="KSO_WM_TAG_VERSION" val="3.0"/>
  <p:tag name="KSO_WM_UNIT_TYPE" val="l_h_d"/>
  <p:tag name="KSO_WM_UNIT_INDEX" val="1_1_1"/>
  <p:tag name="KSO_WM_UNIT_VALUE" val="599*382"/>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11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4_3*l_h_f*1_1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您的正文，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15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1_1"/>
  <p:tag name="KSO_WM_UNIT_INDEX" val="1_1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1"/>
  <p:tag name="KSO_WM_TEMPLATE_CATEGORY" val="diagram"/>
  <p:tag name="KSO_WM_TEMPLATE_INDEX" val="2023314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2"/>
  <p:tag name="KSO_WM_TEMPLATE_CATEGORY" val="diagram"/>
  <p:tag name="KSO_WM_TEMPLATE_INDEX" val="20233144"/>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2_1"/>
  <p:tag name="KSO_WM_TEMPLATE_CATEGORY" val="diagram"/>
  <p:tag name="KSO_WM_TEMPLATE_INDEX" val="20233144"/>
  <p:tag name="KSO_WM_UNIT_LAYERLEVEL" val="1_1_1"/>
  <p:tag name="KSO_WM_TAG_VERSION" val="3.0"/>
  <p:tag name="KSO_WM_UNIT_TYPE" val="l_h_d"/>
  <p:tag name="KSO_WM_UNIT_INDEX" val="1_2_1"/>
  <p:tag name="KSO_WM_UNIT_VALUE" val="599*382"/>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11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4_3*l_h_f*1_2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162.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2_1"/>
  <p:tag name="KSO_WM_UNIT_INDEX" val="1_2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1"/>
  <p:tag name="KSO_WM_TEMPLATE_CATEGORY" val="diagram"/>
  <p:tag name="KSO_WM_TEMPLATE_INDEX" val="2023314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2"/>
  <p:tag name="KSO_WM_TEMPLATE_CATEGORY" val="diagram"/>
  <p:tag name="KSO_WM_TEMPLATE_INDEX" val="20233144"/>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3_1"/>
  <p:tag name="KSO_WM_TEMPLATE_CATEGORY" val="diagram"/>
  <p:tag name="KSO_WM_TEMPLATE_INDEX" val="20233144"/>
  <p:tag name="KSO_WM_UNIT_LAYERLEVEL" val="1_1_1"/>
  <p:tag name="KSO_WM_TAG_VERSION" val="3.0"/>
  <p:tag name="KSO_WM_UNIT_TYPE" val="l_h_d"/>
  <p:tag name="KSO_WM_UNIT_INDEX" val="1_3_1"/>
  <p:tag name="KSO_WM_UNIT_VALUE" val="599*382"/>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11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4_3*l_h_f*1_3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具体内容，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16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3_1"/>
  <p:tag name="KSO_WM_UNIT_INDEX" val="1_3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1"/>
  <p:tag name="KSO_WM_TEMPLATE_CATEGORY" val="diagram"/>
  <p:tag name="KSO_WM_TEMPLATE_INDEX" val="20233144"/>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2"/>
  <p:tag name="KSO_WM_TEMPLATE_CATEGORY" val="diagram"/>
  <p:tag name="KSO_WM_TEMPLATE_INDEX" val="20233144"/>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4_1"/>
  <p:tag name="KSO_WM_TEMPLATE_CATEGORY" val="diagram"/>
  <p:tag name="KSO_WM_TEMPLATE_INDEX" val="20233144"/>
  <p:tag name="KSO_WM_UNIT_LAYERLEVEL" val="1_1_1"/>
  <p:tag name="KSO_WM_TAG_VERSION" val="3.0"/>
  <p:tag name="KSO_WM_UNIT_TYPE" val="l_h_d"/>
  <p:tag name="KSO_WM_UNIT_INDEX" val="1_4_1"/>
  <p:tag name="KSO_WM_UNIT_VALUE" val="599*382"/>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31"/>
  <p:tag name="KSO_WM_DIAGRAM_USE_COLOR_VALUE" val="{&quot;color_scheme&quot;:1,&quot;color_type&quot;:1,&quot;theme_color_indexes&quot;:[5,6,5,6,5,6]}"/>
</p:tagLst>
</file>

<file path=ppt/tags/tag11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44_3*l_h_f*1_4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内容，文字是您思想的提炼，请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172.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4_1"/>
  <p:tag name="KSO_WM_UNIT_INDEX" val="1_4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1"/>
  <p:tag name="KSO_WM_TEMPLATE_CATEGORY" val="diagram"/>
  <p:tag name="KSO_WM_TEMPLATE_INDEX" val="20233144"/>
  <p:tag name="KSO_WM_UNIT_LAYERLEVEL" val="1_1_1"/>
  <p:tag name="KSO_WM_TAG_VERSION" val="3.0"/>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07.94653392088176,&quot;width&quot;:792.35393700787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17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resource_record_key" val="{&quot;65&quot;:[20226887],&quot;70&quot;:[3322063]}"/>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176.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211382075267\&quot;,\&quot;product_name\&quot;:\&quot;\&quot;,\&quot;intention_code\&quot;:\&quot;\&quot;}&quot;}*gallery_gallery_ai_v2.1.6_ONLINE*8c5f0fe6fbb1f9745fb8c2e34de8d820-slide-0"/>
  <p:tag name="KSO_WM_UNIT_FILL_FORE_SCHEMECOLOR_INDEX" val="5"/>
  <p:tag name="KSO_WM_UNIT_FILL_TYPE" val="1"/>
  <p:tag name="KSO_WM_UNIT_LINE_FORE_SCHEMECOLOR_INDEX" val="5"/>
  <p:tag name="KSO_WM_UNIT_LINE_FILL_TYPE" val="2"/>
  <p:tag name="KSO_WM_UNIT_USESOURCEFORMAT_APPLY" val="1"/>
</p:tagLst>
</file>

<file path=ppt/tags/tag11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1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9,&quot;top&quot;:96.85000000000005,&quot;width&quot;:4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194.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11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196.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4_1"/>
  <p:tag name="KSO_WM_UNIT_ID" val="diagram20231438_3*l_h_i*1_4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theme_color_indexes&quot;:[7,7,7,7,7,7]}"/>
</p:tagLst>
</file>

<file path=ppt/tags/tag119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1_1"/>
  <p:tag name="KSO_WM_UNIT_ID" val="diagram20231438_3*l_h_i*1_1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theme_color_indexes&quot;:[7,7,7,7,7,7]}"/>
</p:tagLst>
</file>

<file path=ppt/tags/tag1198.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2_1"/>
  <p:tag name="KSO_WM_UNIT_ID" val="diagram20231438_3*l_h_i*1_2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theme_color_indexes&quot;:[7,7,7,7,7,7]}"/>
</p:tagLst>
</file>

<file path=ppt/tags/tag1199.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3_1"/>
  <p:tag name="KSO_WM_UNIT_ID" val="diagram20231438_3*l_h_i*1_3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theme_color_indexes&quot;:[7,7,7,7,7,7]}"/>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0.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4_1"/>
  <p:tag name="KSO_WM_UNIT_ID" val="diagram20231438_3*l_h_f*1_4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theme_color_indexes&quot;:[7,7,7,7,7,7]}"/>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4_1"/>
  <p:tag name="KSO_WM_UNIT_ID" val="diagram20231438_3*l_h_a*1_4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theme_color_indexes&quot;:[7,7,7,7,7,7]}"/>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438_3*l_h_i*1_4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theme_color_indexes&quot;:[7,7,7,7,7,7]}"/>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438_3*l_h_i*1_4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theme_color_indexes&quot;:[7,7,7,7,7,7]}"/>
</p:tagLst>
</file>

<file path=ppt/tags/tag1204.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3*l_h_f*1_1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theme_color_indexes&quot;:[7,7,7,7,7,7]}"/>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3*l_h_a*1_1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theme_color_indexes&quot;:[7,7,7,7,7,7]}"/>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3*l_h_i*1_1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7,7,7,7,7,7]}"/>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3*l_h_i*1_1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7,7,7,7,7,7]}"/>
</p:tagLst>
</file>

<file path=ppt/tags/tag1208.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3*l_h_f*1_2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theme_color_indexes&quot;:[7,7,7,7,7,7]}"/>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3*l_h_a*1_2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theme_color_indexes&quot;:[7,7,7,7,7,7]}"/>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3*l_h_i*1_2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theme_color_indexes&quot;:[7,7,7,7,7,7]}"/>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3*l_h_i*1_2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theme_color_indexes&quot;:[7,7,7,7,7,7]}"/>
</p:tagLst>
</file>

<file path=ppt/tags/tag1212.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3*l_h_f*1_3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theme_color_indexes&quot;:[7,7,7,7,7,7]}"/>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3*l_h_a*1_3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theme_color_indexes&quot;:[7,7,7,7,7,7]}"/>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38_3*l_h_i*1_3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7,7,7,7,7,7]}"/>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3*l_h_i*1_3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7,7,7,7,7,7]}"/>
</p:tagLst>
</file>

<file path=ppt/tags/tag1216.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resource_record_key" val="{&quot;65&quot;:[20226887],&quot;70&quot;:[3318299]}"/>
</p:tagLst>
</file>

<file path=ppt/tags/tag121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218.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2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DIAGRAM_USE_COLOR_VALUE" val="{&quot;color_scheme&quot;:1,&quot;color_type&quot;:1,&quot;theme_color_indexes&quot;:[5,6,5,6,5,6]}"/>
</p:tagLst>
</file>

<file path=ppt/tags/tag1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DIAGRAM_USE_COLOR_VALUE" val="{&quot;color_scheme&quot;:1,&quot;color_type&quot;:1,&quot;theme_color_indexes&quot;:[5,6,5,6,5,6]}"/>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DIAGRAM_USE_COLOR_VALUE" val="{&quot;color_scheme&quot;:1,&quot;color_type&quot;:1,&quot;theme_color_indexes&quot;:[5,6,5,6,5,6]}"/>
</p:tagLst>
</file>

<file path=ppt/tags/tag12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DIAGRAM_USE_COLOR_VALUE" val="{&quot;color_scheme&quot;:1,&quot;color_type&quot;:1,&quot;theme_color_indexes&quot;:[5,6,5,6,5,6]}"/>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DIAGRAM_USE_COLOR_VALUE" val="{&quot;color_scheme&quot;:1,&quot;color_type&quot;:1,&quot;theme_color_indexes&quot;:[5,6,5,6,5,6]}"/>
</p:tagLst>
</file>

<file path=ppt/tags/tag1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DIAGRAM_USE_COLOR_VALUE" val="{&quot;color_scheme&quot;:1,&quot;color_type&quot;:1,&quot;theme_color_indexes&quot;:[5,6,5,6,5,6]}"/>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DIAGRAM_USE_COLOR_VALUE" val="{&quot;color_scheme&quot;:1,&quot;color_type&quot;:1,&quot;theme_color_indexes&quot;:[5,6,5,6,5,6]}"/>
</p:tagLst>
</file>

<file path=ppt/tags/tag12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DIAGRAM_USE_COLOR_VALUE" val="{&quot;color_scheme&quot;:1,&quot;color_type&quot;:1,&quot;theme_color_indexes&quot;:[5,6,5,6,5,6]}"/>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6"/>
  <p:tag name="KSO_WM_DIAGRAM_USE_COLOR_VALUE" val="{&quot;color_scheme&quot;:1,&quot;color_type&quot;:1,&quot;theme_color_indexes&quot;:[5,6,5,6,5,6]}"/>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8"/>
  <p:tag name="KSO_WM_DIAGRAM_USE_COLOR_VALUE" val="{&quot;color_scheme&quot;:1,&quot;color_type&quot;:1,&quot;theme_color_indexes&quot;:[5,6,5,6,5,6]}"/>
</p:tagLst>
</file>

<file path=ppt/tags/tag1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7"/>
  <p:tag name="KSO_WM_DIAGRAM_USE_COLOR_VALUE" val="{&quot;color_scheme&quot;:1,&quot;color_type&quot;:1,&quot;theme_color_indexes&quot;:[5,6,5,6,5,6]}"/>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98.6970078740158,&quot;left&quot;:63.06228346456693,&quot;top&quot;:120.15,&quot;width&quot;:812.427007874015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31"/>
  <p:tag name="KSO_WM_DIAGRAM_USE_COLOR_VALUE" val="{&quot;color_scheme&quot;:1,&quot;color_type&quot;:1,&quot;theme_color_indexes&quot;:[5,6,5,6,5,6]}"/>
</p:tagLst>
</file>

<file path=ppt/tags/tag123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3421]}"/>
</p:tagLst>
</file>

<file path=ppt/tags/tag12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3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19&quot;:[20342110],&quot;65&quot;:[20226887],&quot;70&quot;:[3323421]}"/>
</p:tagLst>
</file>

<file path=ppt/tags/tag123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12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12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12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12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12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12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12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918488572\&quot;,\&quot;product_name\&quot;:\&quot;\&quot;,\&quot;intention_code\&quot;:\&quot;\&quot;}&quot;}*gallery_gallery_ai_v2.1.6_ONLINE*67334ee5800b9ada382b2598e3177d42-slide-0"/>
  <p:tag name="KSO_WM_UNIT_LINE_FILL_TYPE" val="2"/>
  <p:tag name="KSO_WM_UNIT_USESOURCEFORMAT_APPLY" val="1"/>
  <p:tag name="KSO_WM_DIAGRAM_USE_COLOR_VALUE" val="{&quot;color_scheme&quot;:1,&quot;theme_color_indexes&quot;:[10,10,10,10,10,10]}"/>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56135632\&quot;,\&quot;product_name\&quot;:\&quot;\&quot;,\&quot;intention_code\&quot;:\&quot;\&quot;}&quot;}*gallery_gallery_ai_v2.1.6_ONLINE*67334ee5800b9ada382b2598e3177d42-slide-0"/>
  <p:tag name="KSO_WM_UNIT_LINE_FILL_TYPE" val="2"/>
  <p:tag name="KSO_WM_UNIT_USESOURCEFORMAT_APPLY" val="1"/>
  <p:tag name="KSO_WM_DIAGRAM_USE_COLOR_VALUE" val="{&quot;color_scheme&quot;:1,&quot;theme_color_indexes&quot;:[10,10,10,10,10,10]}"/>
</p:tagLst>
</file>

<file path=ppt/tags/tag12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98082363\&quot;,\&quot;product_name\&quot;:\&quot;\&quot;,\&quot;intention_code\&quot;:\&quot;\&quot;}&quot;}*gallery_gallery_ai_v2.1.6_ONLINE*67334ee5800b9ada382b2598e3177d42-slide-0"/>
  <p:tag name="KSO_WM_UNIT_LINE_FILL_TYPE" val="2"/>
  <p:tag name="KSO_WM_UNIT_USESOURCEFORMAT_APPLY" val="1"/>
  <p:tag name="KSO_WM_DIAGRAM_USE_COLOR_VALUE" val="{&quot;color_scheme&quot;:1,&quot;theme_color_indexes&quot;:[10,10,10,10,10,10]}"/>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7.4531496062992,&quot;top&quot;:94.6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654748380\&quot;,\&quot;product_name\&quot;:\&quot;\&quot;,\&quot;intention_code\&quot;:\&quot;\&quot;}&quot;}*gallery_gallery_ai_v2.1.6_ONLINE*67334ee5800b9ada382b2598e3177d42-slide-0"/>
  <p:tag name="KSO_WM_UNIT_LINE_FILL_TYPE" val="2"/>
  <p:tag name="KSO_WM_UNIT_USESOURCEFORMAT_APPLY" val="1"/>
  <p:tag name="KSO_WM_DIAGRAM_USE_COLOR_VALUE" val="{&quot;color_scheme&quot;:1,&quot;theme_color_indexes&quot;:[10,10,10,10,10,10]}"/>
</p:tagLst>
</file>

<file path=ppt/tags/tag125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2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205664896\&quot;,\&quot;product_name\&quot;:\&quot;\&quot;,\&quot;intention_code\&quot;:\&quot;\&quot;}&quot;}*gallery_gallery_ai_v2.1.6_ONLINE*5c1c5d3b92b13ac98a650aae838b0bd1-slide-0"/>
  <p:tag name="KSO_WM_UNIT_LINE_FILL_TYPE" val="2"/>
  <p:tag name="KSO_WM_UNIT_USESOURCEFORMAT_APPLY" val="1"/>
</p:tagLst>
</file>

<file path=ppt/tags/tag12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12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468786596\&quot;,\&quot;product_name\&quot;:\&quot;\&quot;,\&quot;intention_code\&quot;:\&quot;\&quot;}&quot;}*gallery_gallery_ai_v2.1.6_ONLINE*5c1c5d3b92b13ac98a650aae838b0bd1-slide-0"/>
  <p:tag name="KSO_WM_UNIT_LINE_FILL_TYPE" val="2"/>
  <p:tag name="KSO_WM_UNIT_USESOURCEFORMAT_APPLY" val="1"/>
</p:tagLst>
</file>

<file path=ppt/tags/tag12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2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489970363\&quot;,\&quot;product_name\&quot;:\&quot;\&quot;,\&quot;intention_code\&quot;:\&quot;\&quot;}&quot;}*gallery_gallery_ai_v2.1.6_ONLINE*5c1c5d3b92b13ac98a650aae838b0bd1-slide-0"/>
  <p:tag name="KSO_WM_UNIT_LINE_FILL_TYPE" val="2"/>
  <p:tag name="KSO_WM_UNIT_USESOURCEFORMAT_APPLY" val="1"/>
</p:tagLst>
</file>

<file path=ppt/tags/tag12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2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2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87.0916580678954,&quot;left&quot;:54.8,&quot;top&quot;:91.32401122344315,&quot;width&quot;:872.8}"/>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269.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12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5,6,5,6,5,6]}"/>
</p:tagLst>
</file>

<file path=ppt/tags/tag12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12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12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2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2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5,6,5,6,5,6]}"/>
</p:tagLst>
</file>

<file path=ppt/tags/tag12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1.99998779296875,&quot;top&quot;:112.99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5,6,5,6,5,6]}"/>
</p:tagLst>
</file>

<file path=ppt/tags/tag1283.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18990]}"/>
</p:tagLst>
</file>

<file path=ppt/tags/tag1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34451_1*q_i*1_1"/>
  <p:tag name="KSO_WM_TEMPLATE_CATEGORY" val="diagram"/>
  <p:tag name="KSO_WM_TEMPLATE_INDEX" val="20234451"/>
  <p:tag name="KSO_WM_UNIT_LAYERLEVEL" val="1_1"/>
  <p:tag name="KSO_WM_TAG_VERSION" val="3.0"/>
  <p:tag name="KSO_WM_DIAGRAM_MAX_ITEMCNT" val="3"/>
  <p:tag name="KSO_WM_DIAGRAM_MIN_ITEMCNT" val="3"/>
  <p:tag name="KSO_WM_DIAGRAM_VIRTUALLY_FRAME" val="{&quot;height&quot;:358.4067687988281,&quot;left&quot;:8.25,&quot;top&quot;:59.35,&quot;width&quot;:930.4}"/>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DIAGRAM_USE_COLOR_VALUE" val="{&quot;color_scheme&quot;:1,&quot;color_type&quot;:1,&quot;theme_color_indexes&quot;:[5,6,5,6,5,6]}"/>
</p:tagLst>
</file>

<file path=ppt/tags/tag12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34451_1*q_h_i*1_1_3"/>
  <p:tag name="KSO_WM_TEMPLATE_CATEGORY" val="diagram"/>
  <p:tag name="KSO_WM_TEMPLATE_INDEX" val="20234451"/>
  <p:tag name="KSO_WM_UNIT_LAYERLEVEL" val="1_1_1"/>
  <p:tag name="KSO_WM_TAG_VERSION" val="3.0"/>
  <p:tag name="KSO_WM_DIAGRAM_MAX_ITEMCNT" val="3"/>
  <p:tag name="KSO_WM_DIAGRAM_MIN_ITEMCNT" val="3"/>
  <p:tag name="KSO_WM_DIAGRAM_VIRTUALLY_FRAME" val="{&quot;height&quot;:358.4067687988281,&quot;left&quot;:8.25,&quot;top&quot;:59.35,&quot;width&quot;:93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34451_1*q_h_i*1_2_3"/>
  <p:tag name="KSO_WM_TEMPLATE_CATEGORY" val="diagram"/>
  <p:tag name="KSO_WM_TEMPLATE_INDEX" val="20234451"/>
  <p:tag name="KSO_WM_UNIT_LAYERLEVEL" val="1_1_1"/>
  <p:tag name="KSO_WM_TAG_VERSION" val="3.0"/>
  <p:tag name="KSO_WM_DIAGRAM_MAX_ITEMCNT" val="3"/>
  <p:tag name="KSO_WM_DIAGRAM_MIN_ITEMCNT" val="3"/>
  <p:tag name="KSO_WM_DIAGRAM_VIRTUALLY_FRAME" val="{&quot;height&quot;:358.4067687988281,&quot;left&quot;:8.25,&quot;top&quot;:59.35,&quot;width&quot;:930.4}"/>
  <p:tag name="KSO_WM_DIAGRAM_COLOR_MATCH_VALUE" val="{&quot;shape&quot;:{&quot;fill&quot;:{&quot;solid&quot;:{&quot;brightness&quot;:0.349999994039535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35"/>
  <p:tag name="KSO_WM_DIAGRAM_USE_COLOR_VALUE" val="{&quot;color_scheme&quot;:1,&quot;color_type&quot;:1,&quot;theme_color_indexes&quot;:[5,6,5,6,5,6]}"/>
</p:tagLst>
</file>

<file path=ppt/tags/tag1288.xml><?xml version="1.0" encoding="utf-8"?>
<p:tagLst xmlns:p="http://schemas.openxmlformats.org/presentationml/2006/main">
  <p:tag name="KSO_WM_DIAGRAM_VERSION" val="3"/>
  <p:tag name="KSO_WM_DIAGRAM_COLOR_TRICK" val="1"/>
  <p:tag name="KSO_WM_DIAGRAM_COLOR_TEXT_CAN_REMOVE" val="n"/>
  <p:tag name="KSO_WM_UNIT_VALUE" val="107*107"/>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4451_1*q_h_x*1_1_1"/>
  <p:tag name="KSO_WM_TEMPLATE_CATEGORY" val="diagram"/>
  <p:tag name="KSO_WM_TEMPLATE_INDEX" val="20234451"/>
  <p:tag name="KSO_WM_UNIT_LAYERLEVEL" val="1_1_1"/>
  <p:tag name="KSO_WM_TAG_VERSION" val="3.0"/>
  <p:tag name="KSO_WM_DIAGRAM_MAX_ITEMCNT" val="3"/>
  <p:tag name="KSO_WM_DIAGRAM_MIN_ITEMCNT" val="3"/>
  <p:tag name="KSO_WM_DIAGRAM_VIRTUALLY_FRAME" val="{&quot;height&quot;:358.4067687988281,&quot;left&quot;:8.25,&quot;top&quot;:59.35,&quot;width&quot;:930.4}"/>
  <p:tag name="KSO_WM_BEAUTIFY_FLAG" val="#wm#"/>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34451_1*q_h_i*1_3_3"/>
  <p:tag name="KSO_WM_TEMPLATE_CATEGORY" val="diagram"/>
  <p:tag name="KSO_WM_TEMPLATE_INDEX" val="20234451"/>
  <p:tag name="KSO_WM_UNIT_LAYERLEVEL" val="1_1_1"/>
  <p:tag name="KSO_WM_TAG_VERSION" val="3.0"/>
  <p:tag name="KSO_WM_DIAGRAM_MAX_ITEMCNT" val="3"/>
  <p:tag name="KSO_WM_DIAGRAM_MIN_ITEMCNT" val="3"/>
  <p:tag name="KSO_WM_DIAGRAM_VIRTUALLY_FRAME" val="{&quot;height&quot;:358.4067687988281,&quot;left&quot;:8.25,&quot;top&quot;:59.35,&quot;width&quot;:930.4}"/>
  <p:tag name="KSO_WM_DIAGRAM_COLOR_MATCH_VALUE" val="{&quot;shape&quot;:{&quot;fill&quot;:{&quot;solid&quot;:{&quot;brightness&quot;:0.69999998807907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1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290.xml><?xml version="1.0" encoding="utf-8"?>
<p:tagLst xmlns:p="http://schemas.openxmlformats.org/presentationml/2006/main">
  <p:tag name="KSO_WM_DIAGRAM_VERSION" val="3"/>
  <p:tag name="KSO_WM_DIAGRAM_COLOR_TRICK" val="1"/>
  <p:tag name="KSO_WM_DIAGRAM_COLOR_TEXT_CAN_REMOVE" val="n"/>
  <p:tag name="KSO_WM_UNIT_VALUE" val="107*10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34451_1*q_h_x*1_3_1"/>
  <p:tag name="KSO_WM_TEMPLATE_CATEGORY" val="diagram"/>
  <p:tag name="KSO_WM_TEMPLATE_INDEX" val="20234451"/>
  <p:tag name="KSO_WM_UNIT_LAYERLEVEL" val="1_1_1"/>
  <p:tag name="KSO_WM_TAG_VERSION" val="3.0"/>
  <p:tag name="KSO_WM_DIAGRAM_MAX_ITEMCNT" val="3"/>
  <p:tag name="KSO_WM_DIAGRAM_MIN_ITEMCNT" val="3"/>
  <p:tag name="KSO_WM_DIAGRAM_VIRTUALLY_FRAME" val="{&quot;height&quot;:358.4067687988281,&quot;left&quot;:8.25,&quot;top&quot;:59.35,&quot;width&quot;:930.4}"/>
  <p:tag name="KSO_WM_BEAUTIFY_FLAG" val="#wm#"/>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91.xml><?xml version="1.0" encoding="utf-8"?>
<p:tagLst xmlns:p="http://schemas.openxmlformats.org/presentationml/2006/main">
  <p:tag name="KSO_WM_DIAGRAM_VERSION" val="3"/>
  <p:tag name="KSO_WM_DIAGRAM_COLOR_TRICK" val="1"/>
  <p:tag name="KSO_WM_DIAGRAM_COLOR_TEXT_CAN_REMOVE" val="n"/>
  <p:tag name="KSO_WM_UNIT_VALUE" val="107*10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4451_1*q_h_x*1_2_1"/>
  <p:tag name="KSO_WM_TEMPLATE_CATEGORY" val="diagram"/>
  <p:tag name="KSO_WM_TEMPLATE_INDEX" val="20234451"/>
  <p:tag name="KSO_WM_UNIT_LAYERLEVEL" val="1_1_1"/>
  <p:tag name="KSO_WM_TAG_VERSION" val="3.0"/>
  <p:tag name="KSO_WM_DIAGRAM_MAX_ITEMCNT" val="3"/>
  <p:tag name="KSO_WM_DIAGRAM_MIN_ITEMCNT" val="3"/>
  <p:tag name="KSO_WM_DIAGRAM_VIRTUALLY_FRAME" val="{&quot;height&quot;:358.4067687988281,&quot;left&quot;:8.25,&quot;top&quot;:59.35,&quot;width&quot;:930.4}"/>
  <p:tag name="KSO_WM_BEAUTIFY_FLAG" val="#wm#"/>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1_1"/>
  <p:tag name="KSO_WM_UNIT_ID" val="diagram20234451_1*q_h_a*1_1_1"/>
  <p:tag name="KSO_WM_TEMPLATE_CATEGORY" val="diagram"/>
  <p:tag name="KSO_WM_TEMPLATE_INDEX" val="2023445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3"/>
  <p:tag name="KSO_WM_DIAGRAM_MIN_ITEMCNT" val="3"/>
  <p:tag name="KSO_WM_DIAGRAM_VIRTUALLY_FRAME" val="{&quot;height&quot;:358.4067687988281,&quot;left&quot;:8.25,&quot;top&quot;:59.35,&quot;width&quot;:93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此处添加项标题"/>
  <p:tag name="KSO_WM_UNIT_TEXT_FILL_FORE_SCHEMECOLOR_INDEX" val="1"/>
  <p:tag name="KSO_WM_UNIT_TEXT_FILL_TYPE" val="1"/>
  <p:tag name="KSO_WM_DIAGRAM_USE_COLOR_VALUE" val="{&quot;color_scheme&quot;:1,&quot;color_type&quot;:1,&quot;theme_color_indexes&quot;:[5,6,5,6,5,6]}"/>
</p:tagLst>
</file>

<file path=ppt/tags/tag12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1_1"/>
  <p:tag name="KSO_WM_UNIT_ID" val="diagram20234451_1*q_h_f*1_1_1"/>
  <p:tag name="KSO_WM_TEMPLATE_CATEGORY" val="diagram"/>
  <p:tag name="KSO_WM_TEMPLATE_INDEX" val="2023445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3"/>
  <p:tag name="KSO_WM_DIAGRAM_MIN_ITEMCNT" val="3"/>
  <p:tag name="KSO_WM_DIAGRAM_VIRTUALLY_FRAME" val="{&quot;height&quot;:358.4067687988281,&quot;left&quot;:8.25,&quot;top&quot;:59.35,&quot;width&quot;:93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此处输入您项正文，请言简意赅的阐述观点"/>
  <p:tag name="KSO_WM_UNIT_TEXT_FILL_FORE_SCHEMECOLOR_INDEX" val="1"/>
  <p:tag name="KSO_WM_UNIT_TEXT_FILL_TYPE" val="1"/>
  <p:tag name="KSO_WM_DIAGRAM_USE_COLOR_VALUE" val="{&quot;color_scheme&quot;:1,&quot;color_type&quot;:1,&quot;theme_color_indexes&quot;:[5,6,5,6,5,6]}"/>
</p:tagLst>
</file>

<file path=ppt/tags/tag12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2_1"/>
  <p:tag name="KSO_WM_UNIT_ID" val="diagram20234451_1*q_h_a*1_2_1"/>
  <p:tag name="KSO_WM_TEMPLATE_CATEGORY" val="diagram"/>
  <p:tag name="KSO_WM_TEMPLATE_INDEX" val="2023445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3"/>
  <p:tag name="KSO_WM_DIAGRAM_MIN_ITEMCNT" val="3"/>
  <p:tag name="KSO_WM_DIAGRAM_VIRTUALLY_FRAME" val="{&quot;height&quot;:358.4067687988281,&quot;left&quot;:8.25,&quot;top&quot;:59.35,&quot;width&quot;:93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此处添加项标题"/>
  <p:tag name="KSO_WM_UNIT_TEXT_FILL_FORE_SCHEMECOLOR_INDEX" val="1"/>
  <p:tag name="KSO_WM_UNIT_TEXT_FILL_TYPE" val="1"/>
  <p:tag name="KSO_WM_DIAGRAM_USE_COLOR_VALUE" val="{&quot;color_scheme&quot;:1,&quot;color_type&quot;:1,&quot;theme_color_indexes&quot;:[5,6,5,6,5,6]}"/>
</p:tagLst>
</file>

<file path=ppt/tags/tag12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2_1"/>
  <p:tag name="KSO_WM_UNIT_ID" val="diagram20234451_1*q_h_f*1_2_1"/>
  <p:tag name="KSO_WM_TEMPLATE_CATEGORY" val="diagram"/>
  <p:tag name="KSO_WM_TEMPLATE_INDEX" val="2023445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3"/>
  <p:tag name="KSO_WM_DIAGRAM_MIN_ITEMCNT" val="3"/>
  <p:tag name="KSO_WM_DIAGRAM_VIRTUALLY_FRAME" val="{&quot;height&quot;:358.4067687988281,&quot;left&quot;:8.25,&quot;top&quot;:59.35,&quot;width&quot;:93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此处输入您项正文，请言简意赅的阐述观点"/>
  <p:tag name="KSO_WM_UNIT_TEXT_FILL_FORE_SCHEMECOLOR_INDEX" val="1"/>
  <p:tag name="KSO_WM_UNIT_TEXT_FILL_TYPE" val="1"/>
  <p:tag name="KSO_WM_DIAGRAM_USE_COLOR_VALUE" val="{&quot;color_scheme&quot;:1,&quot;color_type&quot;:1,&quot;theme_color_indexes&quot;:[5,6,5,6,5,6]}"/>
</p:tagLst>
</file>

<file path=ppt/tags/tag12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4451_1*q_h_i*1_2_2"/>
  <p:tag name="KSO_WM_TEMPLATE_CATEGORY" val="diagram"/>
  <p:tag name="KSO_WM_TEMPLATE_INDEX" val="20234451"/>
  <p:tag name="KSO_WM_UNIT_LAYERLEVEL" val="1_1_1"/>
  <p:tag name="KSO_WM_TAG_VERSION" val="3.0"/>
  <p:tag name="KSO_WM_DIAGRAM_MAX_ITEMCNT" val="3"/>
  <p:tag name="KSO_WM_DIAGRAM_MIN_ITEMCNT" val="3"/>
  <p:tag name="KSO_WM_DIAGRAM_VIRTUALLY_FRAME" val="{&quot;height&quot;:358.4067687988281,&quot;left&quot;:8.25,&quot;top&quot;:59.35,&quot;width&quot;:930.4}"/>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2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4451_1*q_h_i*1_1_2"/>
  <p:tag name="KSO_WM_TEMPLATE_CATEGORY" val="diagram"/>
  <p:tag name="KSO_WM_TEMPLATE_INDEX" val="20234451"/>
  <p:tag name="KSO_WM_UNIT_LAYERLEVEL" val="1_1_1"/>
  <p:tag name="KSO_WM_TAG_VERSION" val="3.0"/>
  <p:tag name="KSO_WM_DIAGRAM_MAX_ITEMCNT" val="3"/>
  <p:tag name="KSO_WM_DIAGRAM_MIN_ITEMCNT" val="3"/>
  <p:tag name="KSO_WM_DIAGRAM_VIRTUALLY_FRAME" val="{&quot;height&quot;:358.4067687988281,&quot;left&quot;:8.25,&quot;top&quot;:59.35,&quot;width&quot;:930.4}"/>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2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3_1"/>
  <p:tag name="KSO_WM_UNIT_ID" val="diagram20234451_1*q_h_a*1_3_1"/>
  <p:tag name="KSO_WM_TEMPLATE_CATEGORY" val="diagram"/>
  <p:tag name="KSO_WM_TEMPLATE_INDEX" val="2023445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3"/>
  <p:tag name="KSO_WM_DIAGRAM_MIN_ITEMCNT" val="3"/>
  <p:tag name="KSO_WM_DIAGRAM_VIRTUALLY_FRAME" val="{&quot;height&quot;:358.4067687988281,&quot;left&quot;:8.25,&quot;top&quot;:59.35,&quot;width&quot;:93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此处添加项标题"/>
  <p:tag name="KSO_WM_UNIT_TEXT_FILL_FORE_SCHEMECOLOR_INDEX" val="1"/>
  <p:tag name="KSO_WM_UNIT_TEXT_FILL_TYPE" val="1"/>
  <p:tag name="KSO_WM_DIAGRAM_USE_COLOR_VALUE" val="{&quot;color_scheme&quot;:1,&quot;color_type&quot;:1,&quot;theme_color_indexes&quot;:[5,6,5,6,5,6]}"/>
</p:tagLst>
</file>

<file path=ppt/tags/tag12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3_1"/>
  <p:tag name="KSO_WM_UNIT_ID" val="diagram20234451_1*q_h_f*1_3_1"/>
  <p:tag name="KSO_WM_TEMPLATE_CATEGORY" val="diagram"/>
  <p:tag name="KSO_WM_TEMPLATE_INDEX" val="2023445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3"/>
  <p:tag name="KSO_WM_DIAGRAM_MIN_ITEMCNT" val="3"/>
  <p:tag name="KSO_WM_DIAGRAM_VIRTUALLY_FRAME" val="{&quot;height&quot;:358.4067687988281,&quot;left&quot;:8.25,&quot;top&quot;:59.35,&quot;width&quot;:93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单击此处输入您项正文，请言简意赅的阐述观点"/>
  <p:tag name="KSO_WM_UNIT_TEXT_FILL_FORE_SCHEMECOLOR_INDEX" val="1"/>
  <p:tag name="KSO_WM_UNIT_TEXT_FILL_TYPE" val="1"/>
  <p:tag name="KSO_WM_DIAGRAM_USE_COLOR_VALUE" val="{&quot;color_scheme&quot;:1,&quot;color_type&quot;:1,&quot;theme_color_indexes&quot;:[5,6,5,6,5,6]}"/>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0.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9407]}"/>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302.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quot;id\&quot;:\&quot;VCG41N1359491350\&quot;,\&quot;product_name\&quot;:\&quot;\&quot;,\&quot;intention_code\&quot;:\&quot;\&quot;}&quot;}*gallery_gallery_ai_v2.1.6_ONLINE*6fda08ca8050f849aa305e0e92923407-slide-0"/>
  <p:tag name="KSO_WM_UNIT_FILL_FORE_SCHEMECOLOR_INDEX" val="5"/>
  <p:tag name="KSO_WM_UNIT_FILL_TYPE" val="1"/>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30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2*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24.68597680279595,&quot;left&quot;:416.35,&quot;top&quot;:131.7081102362205,&quot;width&quot;:524.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659_2*l_h_i*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24.68597680279595,&quot;left&quot;:416.35,&quot;top&quot;:131.7081102362205,&quot;width&quot;:524.6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659_2*l_h_i*1_3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24.68597680279595,&quot;left&quot;:416.35,&quot;top&quot;:131.7081102362205,&quot;width&quot;:524.6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0.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659_2*l_h_f*1_1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4.68597680279595,&quot;left&quot;:416.35,&quot;top&quot;:131.7081102362205,&quot;width&quot;:52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11.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659_2*l_h_a*1_1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4.68597680279595,&quot;left&quot;:416.35,&quot;top&quot;:131.7081102362205,&quot;width&quot;:52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12.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659_2*l_h_f*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4.68597680279595,&quot;left&quot;:416.35,&quot;top&quot;:131.7081102362205,&quot;width&quot;:52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13.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659_2*l_h_a*1_2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4.68597680279595,&quot;left&quot;:416.35,&quot;top&quot;:131.7081102362205,&quot;width&quot;:52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14.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659_2*l_h_f*1_3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4.68597680279595,&quot;left&quot;:416.35,&quot;top&quot;:131.7081102362205,&quot;width&quot;:52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15.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659_2*l_h_a*1_3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4.68597680279595,&quot;left&quot;:416.35,&quot;top&quot;:131.7081102362205,&quot;width&quot;:52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1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3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318.xml><?xml version="1.0" encoding="utf-8"?>
<p:tagLst xmlns:p="http://schemas.openxmlformats.org/presentationml/2006/main">
  <p:tag name="KSO_WM_DIAGRAM_VIRTUALLY_FRAME" val="{&quot;height&quot;:387.88141883502374,&quot;left&quot;:77.58535433070865,&quot;top&quot;:71.19653392088176,&quot;width&quot;:792.304960629921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319.xml><?xml version="1.0" encoding="utf-8"?>
<p:tagLst xmlns:p="http://schemas.openxmlformats.org/presentationml/2006/main">
  <p:tag name="KSO_WM_DIAGRAM_VIRTUALLY_FRAME" val="{&quot;height&quot;:387.88141883502374,&quot;left&quot;:77.58535433070865,&quot;top&quot;:71.19653392088176,&quot;width&quot;:792.304960629921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0.xml><?xml version="1.0" encoding="utf-8"?>
<p:tagLst xmlns:p="http://schemas.openxmlformats.org/presentationml/2006/main">
  <p:tag name="KSO_WM_DIAGRAM_VIRTUALLY_FRAME" val="{&quot;height&quot;:387.88141883502374,&quot;left&quot;:77.58535433070865,&quot;top&quot;:71.19653392088176,&quot;width&quot;:792.3049606299213}"/>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321.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7.58535433070865,&quot;top&quot;:71.19653392088176,&quot;width&quot;:792.30496062992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1322.xml><?xml version="1.0" encoding="utf-8"?>
<p:tagLst xmlns:p="http://schemas.openxmlformats.org/presentationml/2006/main">
  <p:tag name="KSO_WM_DIAGRAM_VIRTUALLY_FRAME" val="{&quot;height&quot;:387.88141883502374,&quot;left&quot;:77.58535433070865,&quot;top&quot;:71.19653392088176,&quot;width&quot;:792.304960629921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323.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7.58535433070865,&quot;top&quot;:71.19653392088176,&quot;width&quot;:792.30496062992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1324.xml><?xml version="1.0" encoding="utf-8"?>
<p:tagLst xmlns:p="http://schemas.openxmlformats.org/presentationml/2006/main">
  <p:tag name="KSO_WM_DIAGRAM_VIRTUALLY_FRAME" val="{&quot;height&quot;:387.88141883502374,&quot;left&quot;:77.58535433070865,&quot;top&quot;:71.19653392088176,&quot;width&quot;:792.304960629921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325.xml><?xml version="1.0" encoding="utf-8"?>
<p:tagLst xmlns:p="http://schemas.openxmlformats.org/presentationml/2006/main">
  <p:tag name="KSO_WM_DIAGRAM_VIRTUALLY_FRAME" val="{&quot;height&quot;:387.88141883502374,&quot;left&quot;:77.58535433070865,&quot;top&quot;:71.19653392088176,&quot;width&quot;:792.3049606299213}"/>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1326.xml><?xml version="1.0" encoding="utf-8"?>
<p:tagLst xmlns:p="http://schemas.openxmlformats.org/presentationml/2006/main">
  <p:tag name="KSO_WM_DIAGRAM_VIRTUALLY_FRAME" val="{&quot;height&quot;:387.88141883502374,&quot;left&quot;:77.58535433070865,&quot;top&quot;:71.19653392088176,&quot;width&quot;:792.304960629921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327.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7.58535433070865,&quot;top&quot;:71.19653392088176,&quot;width&quot;:792.30496062992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1328.xml><?xml version="1.0" encoding="utf-8"?>
<p:tagLst xmlns:p="http://schemas.openxmlformats.org/presentationml/2006/main">
  <p:tag name="KSO_WM_DIAGRAM_VIRTUALLY_FRAME" val="{&quot;height&quot;:387.88141883502374,&quot;left&quot;:77.58535433070865,&quot;top&quot;:71.19653392088176,&quot;width&quot;:792.304960629921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329.xml><?xml version="1.0" encoding="utf-8"?>
<p:tagLst xmlns:p="http://schemas.openxmlformats.org/presentationml/2006/main">
  <p:tag name="KSO_WM_DIAGRAM_VIRTUALLY_FRAME" val="{&quot;height&quot;:387.88141883502374,&quot;left&quot;:77.58535433070865,&quot;top&quot;:71.19653392088176,&quot;width&quot;:792.3049606299213}"/>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0.xml><?xml version="1.0" encoding="utf-8"?>
<p:tagLst xmlns:p="http://schemas.openxmlformats.org/presentationml/2006/main">
  <p:tag name="KSO_WM_DIAGRAM_VIRTUALLY_FRAME" val="{&quot;height&quot;:387.88141883502374,&quot;left&quot;:77.58535433070865,&quot;top&quot;:71.19653392088176,&quot;width&quot;:792.3049606299213}"/>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33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3403]}"/>
</p:tagLst>
</file>

<file path=ppt/tags/tag1332.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333.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3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3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84.17503937007876,&quot;left&quot;:48.04998696229222,&quot;top&quot;:107.12496062992125,&quot;width&quot;:484.8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84.17503937007876,&quot;left&quot;:48.04998696229222,&quot;top&quot;:107.12496062992125,&quot;width&quot;:484.8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84.17503937007876,&quot;left&quot;:48.04998696229222,&quot;top&quot;:107.12496062992125,&quot;width&quot;:484.8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84.17503937007876,&quot;left&quot;:48.04998696229222,&quot;top&quot;:107.12496062992125,&quot;width&quot;:484.8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84.17503937007876,&quot;left&quot;:48.04998696229222,&quot;top&quot;:107.12496062992125,&quot;width&quot;:484.8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84.17503937007876,&quot;left&quot;:48.04998696229222,&quot;top&quot;:107.12496062992125,&quot;width&quot;:484.8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41.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1"/>
  <p:tag name="KSO_WM_TEMPLATE_CATEGORY" val="diagram"/>
  <p:tag name="KSO_WM_TEMPLATE_INDEX" val="20235537"/>
  <p:tag name="KSO_WM_UNIT_LAYERLEVEL" val="1_1_1"/>
  <p:tag name="KSO_WM_TAG_VERSION" val="3.0"/>
  <p:tag name="KSO_WM_BEAUTIFY_FLAG" val="#wm#"/>
  <p:tag name="KSO_WM_UNIT_TYPE" val="l_h_i"/>
  <p:tag name="KSO_WM_UNIT_INDEX" val="1_1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1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1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3"/>
  <p:tag name="KSO_WM_TEMPLATE_CATEGORY" val="diagram"/>
  <p:tag name="KSO_WM_TEMPLATE_INDEX" val="20235537"/>
  <p:tag name="KSO_WM_UNIT_LAYERLEVEL" val="1_1_1"/>
  <p:tag name="KSO_WM_TAG_VERSION" val="3.0"/>
  <p:tag name="KSO_WM_BEAUTIFY_FLAG" val="#wm#"/>
  <p:tag name="KSO_WM_UNIT_TYPE" val="l_h_i"/>
  <p:tag name="KSO_WM_UNIT_INDEX" val="1_1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4"/>
  <p:tag name="KSO_WM_TEMPLATE_CATEGORY" val="diagram"/>
  <p:tag name="KSO_WM_TEMPLATE_INDEX" val="20235537"/>
  <p:tag name="KSO_WM_UNIT_LAYERLEVEL" val="1_1_1"/>
  <p:tag name="KSO_WM_TAG_VERSION" val="3.0"/>
  <p:tag name="KSO_WM_BEAUTIFY_FLAG" val="#wm#"/>
  <p:tag name="KSO_WM_UNIT_TYPE" val="l_h_i"/>
  <p:tag name="KSO_WM_UNIT_INDEX" val="1_1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1"/>
  <p:tag name="KSO_WM_TEMPLATE_CATEGORY" val="diagram"/>
  <p:tag name="KSO_WM_TEMPLATE_INDEX" val="20235537"/>
  <p:tag name="KSO_WM_UNIT_LAYERLEVEL" val="1_1_1"/>
  <p:tag name="KSO_WM_TAG_VERSION" val="3.0"/>
  <p:tag name="KSO_WM_BEAUTIFY_FLAG" val="#wm#"/>
  <p:tag name="KSO_WM_UNIT_TYPE" val="l_h_i"/>
  <p:tag name="KSO_WM_UNIT_INDEX" val="1_2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2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UNIT_VALUE" val="19"/>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2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UNIT_VALUE" val="42"/>
  <p:tag name="KSO_WM_DIAGRAM_VERSION" val="3"/>
  <p:tag name="KSO_WM_DIAGRAM_COLOR_TRICK" val="1"/>
  <p:tag name="KSO_WM_DIAGRAM_COLOR_TEXT_CAN_REMOVE" val="n"/>
  <p:tag name="KSO_WM_UNIT_PRESET_TEXT" val="单击此处添加正文，文字是您思想的提炼，请言简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3"/>
  <p:tag name="KSO_WM_TEMPLATE_CATEGORY" val="diagram"/>
  <p:tag name="KSO_WM_TEMPLATE_INDEX" val="20235537"/>
  <p:tag name="KSO_WM_UNIT_LAYERLEVEL" val="1_1_1"/>
  <p:tag name="KSO_WM_TAG_VERSION" val="3.0"/>
  <p:tag name="KSO_WM_BEAUTIFY_FLAG" val="#wm#"/>
  <p:tag name="KSO_WM_UNIT_TYPE" val="l_h_i"/>
  <p:tag name="KSO_WM_UNIT_INDEX" val="1_2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4"/>
  <p:tag name="KSO_WM_TEMPLATE_CATEGORY" val="diagram"/>
  <p:tag name="KSO_WM_TEMPLATE_INDEX" val="20235537"/>
  <p:tag name="KSO_WM_UNIT_LAYERLEVEL" val="1_1_1"/>
  <p:tag name="KSO_WM_TAG_VERSION" val="3.0"/>
  <p:tag name="KSO_WM_BEAUTIFY_FLAG" val="#wm#"/>
  <p:tag name="KSO_WM_UNIT_TYPE" val="l_h_i"/>
  <p:tag name="KSO_WM_UNIT_INDEX" val="1_2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1"/>
  <p:tag name="KSO_WM_TEMPLATE_CATEGORY" val="diagram"/>
  <p:tag name="KSO_WM_TEMPLATE_INDEX" val="20235537"/>
  <p:tag name="KSO_WM_UNIT_LAYERLEVEL" val="1_1_1"/>
  <p:tag name="KSO_WM_TAG_VERSION" val="3.0"/>
  <p:tag name="KSO_WM_BEAUTIFY_FLAG" val="#wm#"/>
  <p:tag name="KSO_WM_UNIT_TYPE" val="l_h_i"/>
  <p:tag name="KSO_WM_UNIT_INDEX" val="1_3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3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3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3"/>
  <p:tag name="KSO_WM_TEMPLATE_CATEGORY" val="diagram"/>
  <p:tag name="KSO_WM_TEMPLATE_INDEX" val="20235537"/>
  <p:tag name="KSO_WM_UNIT_LAYERLEVEL" val="1_1_1"/>
  <p:tag name="KSO_WM_TAG_VERSION" val="3.0"/>
  <p:tag name="KSO_WM_BEAUTIFY_FLAG" val="#wm#"/>
  <p:tag name="KSO_WM_UNIT_TYPE" val="l_h_i"/>
  <p:tag name="KSO_WM_UNIT_INDEX" val="1_3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4"/>
  <p:tag name="KSO_WM_TEMPLATE_CATEGORY" val="diagram"/>
  <p:tag name="KSO_WM_TEMPLATE_INDEX" val="20235537"/>
  <p:tag name="KSO_WM_UNIT_LAYERLEVEL" val="1_1_1"/>
  <p:tag name="KSO_WM_TAG_VERSION" val="3.0"/>
  <p:tag name="KSO_WM_BEAUTIFY_FLAG" val="#wm#"/>
  <p:tag name="KSO_WM_UNIT_TYPE" val="l_h_i"/>
  <p:tag name="KSO_WM_UNIT_INDEX" val="1_3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59.3,&quot;left&quot;:75.64998696229222,&quot;top&quot;:97.04999999999998,&quot;width&quot;:803.25001303770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8.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404564]}"/>
</p:tagLst>
</file>

<file path=ppt/tags/tag13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60.xml><?xml version="1.0" encoding="utf-8"?>
<p:tagLst xmlns:p="http://schemas.openxmlformats.org/presentationml/2006/main">
  <p:tag name="KSO_WM_DIAGRAM_VIRTUALLY_FRAME" val="{&quot;height&quot;:401.95,&quot;left&quot;:47.149986962292225,&quot;top&quot;:71.85,&quot;width&quot;:457.450013037707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872_2*l_h_f*1_1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1.xml><?xml version="1.0" encoding="utf-8"?>
<p:tagLst xmlns:p="http://schemas.openxmlformats.org/presentationml/2006/main">
  <p:tag name="KSO_WM_DIAGRAM_VIRTUALLY_FRAME" val="{&quot;height&quot;:401.95,&quot;left&quot;:47.149986962292225,&quot;top&quot;:71.85,&quot;width&quot;:457.450013037707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872_2*l_h_a*1_1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40492872_2*l_h_i*1_1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6"/>
  <p:tag name="KSO_WM_DIAGRAM_MIN_ITEMCNT" val="2"/>
  <p:tag name="KSO_WM_DIAGRAM_VIRTUALLY_FRAME" val="{&quot;height&quot;:401.95,&quot;left&quot;:47.149986962292225,&quot;top&quot;:71.85,&quot;width&quot;:457.4500130377078}"/>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3.xml><?xml version="1.0" encoding="utf-8"?>
<p:tagLst xmlns:p="http://schemas.openxmlformats.org/presentationml/2006/main">
  <p:tag name="KSO_WM_DIAGRAM_VIRTUALLY_FRAME" val="{&quot;height&quot;:401.95,&quot;left&quot;:47.149986962292225,&quot;top&quot;:71.85,&quot;width&quot;:457.450013037707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872_2*l_h_f*1_3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4.xml><?xml version="1.0" encoding="utf-8"?>
<p:tagLst xmlns:p="http://schemas.openxmlformats.org/presentationml/2006/main">
  <p:tag name="KSO_WM_DIAGRAM_VIRTUALLY_FRAME" val="{&quot;height&quot;:401.95,&quot;left&quot;:47.149986962292225,&quot;top&quot;:71.85,&quot;width&quot;:457.450013037707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872_2*l_h_a*1_3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872_2*l_h_i*1_3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6"/>
  <p:tag name="KSO_WM_DIAGRAM_MIN_ITEMCNT" val="2"/>
  <p:tag name="KSO_WM_DIAGRAM_VIRTUALLY_FRAME" val="{&quot;height&quot;:401.95,&quot;left&quot;:47.149986962292225,&quot;top&quot;:71.85,&quot;width&quot;:457.4500130377078}"/>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6.xml><?xml version="1.0" encoding="utf-8"?>
<p:tagLst xmlns:p="http://schemas.openxmlformats.org/presentationml/2006/main">
  <p:tag name="KSO_WM_DIAGRAM_VIRTUALLY_FRAME" val="{&quot;height&quot;:401.95,&quot;left&quot;:47.149986962292225,&quot;top&quot;:71.85,&quot;width&quot;:457.450013037707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872_2*l_h_f*1_2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简单的阐述观点。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7.xml><?xml version="1.0" encoding="utf-8"?>
<p:tagLst xmlns:p="http://schemas.openxmlformats.org/presentationml/2006/main">
  <p:tag name="KSO_WM_DIAGRAM_VIRTUALLY_FRAME" val="{&quot;height&quot;:401.95,&quot;left&quot;:47.149986962292225,&quot;top&quot;:71.85,&quot;width&quot;:457.450013037707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872_2*l_h_a*1_2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872_2*l_h_i*1_2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6"/>
  <p:tag name="KSO_WM_DIAGRAM_MIN_ITEMCNT" val="2"/>
  <p:tag name="KSO_WM_DIAGRAM_VIRTUALLY_FRAME" val="{&quot;height&quot;:401.95,&quot;left&quot;:47.149986962292225,&quot;top&quot;:71.85,&quot;width&quot;:457.4500130377078}"/>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9.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426554]}"/>
</p:tagLst>
</file>

<file path=ppt/tags/tag1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5709_2*l_h_i*1_1_1"/>
  <p:tag name="KSO_WM_TEMPLATE_CATEGORY" val="diagram"/>
  <p:tag name="KSO_WM_TEMPLATE_INDEX" val="202357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4"/>
  <p:tag name="KSO_WM_DIAGRAM_MIN_ITEMCNT" val="2"/>
  <p:tag name="KSO_WM_DIAGRAM_VIRTUALLY_FRAME" val="{&quot;height&quot;:359.3,&quot;left&quot;:83.89998696229222,&quot;top&quot;:99.79999999999998,&quot;width&quot;:785.150013037707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372.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59.3,&quot;left&quot;:83.89998696229222,&quot;top&quot;:99.79999999999998,&quot;width&quot;:785.1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f*1_1_1"/>
  <p:tag name="KSO_WM_UNIT_INDEX" val="1_1_1"/>
  <p:tag name="KSO_WM_UNIT_TEXT_TYPE" val="1"/>
  <p:tag name="KSO_WM_UNIT_USESOURCEFORMAT_APPLY"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此处添加文本具体内容，请尽量简明扼要地阐述您的内容观点。根据需要可酌情增减文字，以便观者能够准确地理解您传达的思想内容。"/>
  <p:tag name="KSO_WM_UNIT_TEXT_FILL_FORE_SCHEMECOLOR_INDEX" val="1"/>
  <p:tag name="KSO_WM_UNIT_TEXT_FILL_TYPE" val="1"/>
  <p:tag name="KSO_WM_DIAGRAM_USE_COLOR_VALUE" val="{&quot;color_scheme&quot;:1,&quot;theme_color_indexes&quot;:[8,9,8,9,8,9]}"/>
</p:tagLst>
</file>

<file path=ppt/tags/tag1373.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59.3,&quot;left&quot;:83.89998696229222,&quot;top&quot;:99.79999999999998,&quot;width&quot;:785.1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a*1_1_1"/>
  <p:tag name="KSO_WM_UNIT_INDEX" val="1_1_1"/>
  <p:tag name="KSO_WM_UNIT_TEXT_TYPE" val="1"/>
  <p:tag name="KSO_WM_UNIT_USESOURCEFORMAT_APPLY" val="1"/>
  <p:tag name="KSO_WM_DIAGRAM_VERSION" val="3"/>
  <p:tag name="KSO_WM_DIAGRAM_COLOR_TRICK" val="1"/>
  <p:tag name="KSO_WM_DIAGRAM_COLOR_TEXT_CAN_REMOVE" val="n"/>
  <p:tag name="KSO_WM_BEAUTIFY_FLAG" val="#wm#"/>
  <p:tag name="KSO_WM_DIAGRAM_GROUP_CODE" val="l1-1"/>
  <p:tag name="KSO_WM_UNIT_PRESET_TEXT" val="单击此处编辑添加项目标题"/>
  <p:tag name="KSO_WM_UNIT_TEXT_FILL_FORE_SCHEMECOLOR_INDEX" val="1"/>
  <p:tag name="KSO_WM_UNIT_TEXT_FILL_TYPE" val="1"/>
  <p:tag name="KSO_WM_DIAGRAM_USE_COLOR_VALUE" val="{&quot;color_scheme&quot;:1,&quot;theme_color_indexes&quot;:[8,9,8,9,8,9]}"/>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5709_2*l_h_i*1_3_1"/>
  <p:tag name="KSO_WM_TEMPLATE_CATEGORY" val="diagram"/>
  <p:tag name="KSO_WM_TEMPLATE_INDEX" val="202357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4"/>
  <p:tag name="KSO_WM_DIAGRAM_MIN_ITEMCNT" val="2"/>
  <p:tag name="KSO_WM_DIAGRAM_VIRTUALLY_FRAME" val="{&quot;height&quot;:359.3,&quot;left&quot;:83.89998696229222,&quot;top&quot;:99.79999999999998,&quot;width&quot;:785.150013037707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375.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59.3,&quot;left&quot;:83.89998696229222,&quot;top&quot;:99.79999999999998,&quot;width&quot;:785.1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f*1_3_1"/>
  <p:tag name="KSO_WM_UNIT_INDEX" val="1_3_1"/>
  <p:tag name="KSO_WM_UNIT_TEXT_TYPE" val="1"/>
  <p:tag name="KSO_WM_UNIT_USESOURCEFORMAT_APPLY"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此处添加文本具体内容，请尽量简明扼要地阐述您的内容观点。根据需要可酌情增减文字，以便观者能够准确地理解您传达的思想内容。"/>
  <p:tag name="KSO_WM_UNIT_TEXT_FILL_FORE_SCHEMECOLOR_INDEX" val="1"/>
  <p:tag name="KSO_WM_UNIT_TEXT_FILL_TYPE" val="1"/>
  <p:tag name="KSO_WM_DIAGRAM_USE_COLOR_VALUE" val="{&quot;color_scheme&quot;:1,&quot;theme_color_indexes&quot;:[8,9,8,9,8,9]}"/>
</p:tagLst>
</file>

<file path=ppt/tags/tag1376.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59.3,&quot;left&quot;:83.89998696229222,&quot;top&quot;:99.79999999999998,&quot;width&quot;:785.1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a*1_3_1"/>
  <p:tag name="KSO_WM_UNIT_INDEX" val="1_3_1"/>
  <p:tag name="KSO_WM_UNIT_TEXT_TYPE" val="1"/>
  <p:tag name="KSO_WM_UNIT_USESOURCEFORMAT_APPLY" val="1"/>
  <p:tag name="KSO_WM_DIAGRAM_VERSION" val="3"/>
  <p:tag name="KSO_WM_DIAGRAM_COLOR_TRICK" val="1"/>
  <p:tag name="KSO_WM_DIAGRAM_COLOR_TEXT_CAN_REMOVE" val="n"/>
  <p:tag name="KSO_WM_BEAUTIFY_FLAG" val="#wm#"/>
  <p:tag name="KSO_WM_DIAGRAM_GROUP_CODE" val="l1-1"/>
  <p:tag name="KSO_WM_UNIT_PRESET_TEXT" val="单击此处编辑添加项目标题"/>
  <p:tag name="KSO_WM_UNIT_TEXT_FILL_FORE_SCHEMECOLOR_INDEX" val="1"/>
  <p:tag name="KSO_WM_UNIT_TEXT_FILL_TYPE" val="1"/>
  <p:tag name="KSO_WM_DIAGRAM_USE_COLOR_VALUE" val="{&quot;color_scheme&quot;:1,&quot;theme_color_indexes&quot;:[8,9,8,9,8,9]}"/>
</p:tagLst>
</file>

<file path=ppt/tags/tag1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5709_2*l_h_i*1_2_1"/>
  <p:tag name="KSO_WM_TEMPLATE_CATEGORY" val="diagram"/>
  <p:tag name="KSO_WM_TEMPLATE_INDEX" val="202357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4"/>
  <p:tag name="KSO_WM_DIAGRAM_MIN_ITEMCNT" val="2"/>
  <p:tag name="KSO_WM_DIAGRAM_VIRTUALLY_FRAME" val="{&quot;height&quot;:359.3,&quot;left&quot;:83.89998696229222,&quot;top&quot;:99.79999999999998,&quot;width&quot;:785.150013037707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378.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59.3,&quot;left&quot;:83.89998696229222,&quot;top&quot;:99.79999999999998,&quot;width&quot;:785.1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f*1_2_1"/>
  <p:tag name="KSO_WM_UNIT_INDEX" val="1_2_1"/>
  <p:tag name="KSO_WM_UNIT_TEXT_TYPE" val="1"/>
  <p:tag name="KSO_WM_UNIT_USESOURCEFORMAT_APPLY"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请单击此处输入你的正文具体内容，文字是您思想的提炼根据需要可酌情增减你的文字，以便观者能够准确地理解您所要传达的思想内容。"/>
  <p:tag name="KSO_WM_UNIT_TEXT_FILL_FORE_SCHEMECOLOR_INDEX" val="1"/>
  <p:tag name="KSO_WM_UNIT_TEXT_FILL_TYPE" val="1"/>
  <p:tag name="KSO_WM_DIAGRAM_USE_COLOR_VALUE" val="{&quot;color_scheme&quot;:1,&quot;theme_color_indexes&quot;:[8,9,8,9,8,9]}"/>
</p:tagLst>
</file>

<file path=ppt/tags/tag1379.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59.3,&quot;left&quot;:83.89998696229222,&quot;top&quot;:99.79999999999998,&quot;width&quot;:785.1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a*1_2_1"/>
  <p:tag name="KSO_WM_UNIT_INDEX" val="1_2_1"/>
  <p:tag name="KSO_WM_UNIT_TEXT_TYPE" val="1"/>
  <p:tag name="KSO_WM_UNIT_USESOURCEFORMAT_APPLY" val="1"/>
  <p:tag name="KSO_WM_DIAGRAM_VERSION" val="3"/>
  <p:tag name="KSO_WM_DIAGRAM_COLOR_TRICK" val="1"/>
  <p:tag name="KSO_WM_DIAGRAM_COLOR_TEXT_CAN_REMOVE" val="n"/>
  <p:tag name="KSO_WM_BEAUTIFY_FLAG" val="#wm#"/>
  <p:tag name="KSO_WM_DIAGRAM_GROUP_CODE" val="l1-1"/>
  <p:tag name="KSO_WM_UNIT_PRESET_TEXT" val="单击此处编辑添加项目标题"/>
  <p:tag name="KSO_WM_UNIT_TEXT_FILL_FORE_SCHEMECOLOR_INDEX" val="1"/>
  <p:tag name="KSO_WM_UNIT_TEXT_FILL_TYPE" val="1"/>
  <p:tag name="KSO_WM_DIAGRAM_USE_COLOR_VALUE" val="{&quot;color_scheme&quot;:1,&quot;theme_color_indexes&quot;:[8,9,8,9,8,9]}"/>
</p:tagLst>
</file>

<file path=ppt/tags/tag1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1380.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424227]}"/>
</p:tagLst>
</file>

<file path=ppt/tags/tag13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541_1*l_h_i*1_1_1"/>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gradient&quot;:[{&quot;brightness&quot;:0,&quot;colorType&quot;:1,&quot;foreColorIndex&quot;:5,&quot;pos&quot;:0.14000000059604645,&quot;transparency&quot;:0},{&quot;brightness&quot;:-0.25,&quot;colorType&quot;:1,&quot;foreColorIndex&quot;:5,&quot;pos&quot;:1,&quot;transparency&quot;:0}],&quot;type&quot;:3},&quot;glow&quot;:{&quot;colorType&quot;:0},&quot;line&quot;:{&quot;solidLine&quot;:{&quot;brightness&quot;:0,&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541_1*l_h_i*1_1_2"/>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8"/>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solid&quot;:{&quot;brightness&quot;:0.800000011920929,&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8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541_1*l_h_f*1_1_1"/>
  <p:tag name="KSO_WM_TEMPLATE_CATEGORY" val="diagram"/>
  <p:tag name="KSO_WM_TEMPLATE_INDEX" val="20235541"/>
  <p:tag name="KSO_WM_UNIT_LAYERLEVEL" val="1_1_1"/>
  <p:tag name="KSO_WM_TAG_VERSION" val="3.0"/>
  <p:tag name="KSO_WM_BEAUTIFY_FLAG" val="#wm#"/>
  <p:tag name="KSO_WM_UNIT_VALUE" val="34"/>
  <p:tag name="KSO_WM_DIAGRAM_VERSION" val="3"/>
  <p:tag name="KSO_WM_DIAGRAM_COLOR_TRICK" val="1"/>
  <p:tag name="KSO_WM_DIAGRAM_COLOR_TEXT_CAN_REMOVE" val="n"/>
  <p:tag name="KSO_WM_UNIT_PRESET_TEXT" val="单击添加正文，文字是您思想的提炼，请言简意赅阐述内容。"/>
  <p:tag name="KSO_WM_UNIT_TEXT_TYPE" val="1"/>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541_1*l_h_a*1_1_1"/>
  <p:tag name="KSO_WM_TEMPLATE_CATEGORY" val="diagram"/>
  <p:tag name="KSO_WM_TEMPLATE_INDEX" val="20235541"/>
  <p:tag name="KSO_WM_UNIT_LAYERLEVEL" val="1_1_1"/>
  <p:tag name="KSO_WM_TAG_VERSION" val="3.0"/>
  <p:tag name="KSO_WM_BEAUTIFY_FLAG" val="#wm#"/>
  <p:tag name="KSO_WM_UNIT_VALUE" val="13"/>
  <p:tag name="KSO_WM_DIAGRAM_VERSION" val="3"/>
  <p:tag name="KSO_WM_DIAGRAM_COLOR_TRICK" val="1"/>
  <p:tag name="KSO_WM_DIAGRAM_COLOR_TEXT_CAN_REMOVE" val="n"/>
  <p:tag name="KSO_WM_UNIT_PRESET_TEXT" val="单击添加项标题"/>
  <p:tag name="KSO_WM_UNIT_TEXT_TYPE" val="1"/>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541_1*l_h_i*1_2_1"/>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type&quot;:0},&quot;glow&quot;:{&quot;colorType&quot;:0},&quot;line&quot;:{&quot;type&quot;:0},&quot;shadow&quot;:{&quot;brightness&quot;:0,&quot;colorType&quot;:1,&quot;foreColorIndex&quot;:5,&quot;transparency&quot;:0.7993299961090088},&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541_1*l_h_i*1_2_2"/>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5"/>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solid&quot;:{&quot;brightness&quot;:0,&quot;colorType&quot;:2,&quot;rgb&quot;:&quot;#ffffff&quot;,&quot;transparency&quot;:0.699999988079071},&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5541_1*l_h_i*1_2_3"/>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8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541_1*l_h_f*1_2_1"/>
  <p:tag name="KSO_WM_TEMPLATE_CATEGORY" val="diagram"/>
  <p:tag name="KSO_WM_TEMPLATE_INDEX" val="20235541"/>
  <p:tag name="KSO_WM_UNIT_LAYERLEVEL" val="1_1_1"/>
  <p:tag name="KSO_WM_TAG_VERSION" val="3.0"/>
  <p:tag name="KSO_WM_BEAUTIFY_FLAG" val="#wm#"/>
  <p:tag name="KSO_WM_UNIT_VALUE" val="34"/>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13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541_1*l_h_a*1_2_1"/>
  <p:tag name="KSO_WM_TEMPLATE_CATEGORY" val="diagram"/>
  <p:tag name="KSO_WM_TEMPLATE_INDEX" val="20235541"/>
  <p:tag name="KSO_WM_UNIT_LAYERLEVEL" val="1_1_1"/>
  <p:tag name="KSO_WM_TAG_VERSION" val="3.0"/>
  <p:tag name="KSO_WM_BEAUTIFY_FLAG" val="#wm#"/>
  <p:tag name="KSO_WM_UNIT_VALUE" val="13"/>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541_1*l_h_i*1_3_1"/>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gradient&quot;:[{&quot;brightness&quot;:0,&quot;colorType&quot;:1,&quot;foreColorIndex&quot;:5,&quot;pos&quot;:0.14000000059604645,&quot;transparency&quot;:0},{&quot;brightness&quot;:-0.25,&quot;colorType&quot;:1,&quot;foreColorIndex&quot;:5,&quot;pos&quot;:1,&quot;transparency&quot;:0}],&quot;type&quot;:3},&quot;glow&quot;:{&quot;colorType&quot;:0},&quot;line&quot;:{&quot;solidLine&quot;:{&quot;brightness&quot;:0,&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5541_1*l_h_i*1_3_2"/>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8"/>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solid&quot;:{&quot;brightness&quot;:0.800000011920929,&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9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541_1*l_h_f*1_3_1"/>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正文，文字是您思想的提炼，请言简阐述内容。"/>
  <p:tag name="KSO_WM_UNIT_TEXT_TYPE" val="1"/>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541_1*l_h_a*1_3_1"/>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项标题"/>
  <p:tag name="KSO_WM_UNIT_TEXT_TYPE" val="1"/>
  <p:tag name="KSO_WM_DIAGRAM_MAX_ITEMCNT" val="5"/>
  <p:tag name="KSO_WM_DIAGRAM_MIN_ITEMCNT" val="3"/>
  <p:tag name="KSO_WM_DIAGRAM_VIRTUALLY_FRAME" val="{&quot;height&quot;:359.3,&quot;left&quot;:41.649986962292225,&quot;top&quot;:104.44999999999997,&quot;width&quot;:871.75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95.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404542]}"/>
</p:tagLst>
</file>

<file path=ppt/tags/tag139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2_2*l_h_i*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DIAGRAM_VERSION" val="3"/>
  <p:tag name="KSO_WM_DIAGRAM_COLOR_TRICK" val="1"/>
  <p:tag name="KSO_WM_DIAGRAM_COLOR_TEXT_CAN_REMOVE" val="n"/>
  <p:tag name="KSO_WM_BEAUTIFY_FLAG" val="#wm#"/>
  <p:tag name="KSO_WM_UNIT_FILL_TYPE" val="3"/>
  <p:tag name="KSO_WM_UNIT_LINE_FORE_SCHEMECOLOR_INDEX" val="5"/>
  <p:tag name="KSO_WM_DIAGRAM_USE_COLOR_VALUE" val="{&quot;color_scheme&quot;:1,&quot;color_type&quot;:1,&quot;theme_color_indexes&quot;:[]}"/>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1_6"/>
  <p:tag name="KSO_WM_TEMPLATE_CATEGORY" val="diagram"/>
  <p:tag name="KSO_WM_TEMPLATE_INDEX" val="20235162"/>
  <p:tag name="KSO_WM_UNIT_LAYERLEVEL" val="1_1_1"/>
  <p:tag name="KSO_WM_TAG_VERSION" val="3.0"/>
  <p:tag name="KSO_WM_UNIT_TYPE" val="l_h_i"/>
  <p:tag name="KSO_WM_UNIT_INDEX" val="1_1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1_5"/>
  <p:tag name="KSO_WM_TEMPLATE_CATEGORY" val="diagram"/>
  <p:tag name="KSO_WM_TEMPLATE_INDEX" val="20235162"/>
  <p:tag name="KSO_WM_UNIT_LAYERLEVEL" val="1_1_1"/>
  <p:tag name="KSO_WM_TAG_VERSION" val="3.0"/>
  <p:tag name="KSO_WM_UNIT_TYPE" val="l_h_i"/>
  <p:tag name="KSO_WM_UNIT_INDEX" val="1_1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1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1_2"/>
  <p:tag name="KSO_WM_TEMPLATE_CATEGORY" val="diagram"/>
  <p:tag name="KSO_WM_TEMPLATE_INDEX" val="20235162"/>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401.xml><?xml version="1.0" encoding="utf-8"?>
<p:tagLst xmlns:p="http://schemas.openxmlformats.org/presentationml/2006/main">
  <p:tag name="KSO_WM_DIAGRAM_VIRTUALLY_FRAME" val="{&quot;height&quot;:388.6000061035156,&quot;left&quot;:50.424993896484374,&quot;top&quot;:87.44999694824219,&quot;width&quot;:849.9500122070312}"/>
  <p:tag name="KSO_WM_UNIT_HIGHLIGHT" val="0"/>
  <p:tag name="KSO_WM_UNIT_COMPATIBLE" val="0"/>
  <p:tag name="KSO_WM_UNIT_DIAGRAM_ISNUMVISUAL" val="0"/>
  <p:tag name="KSO_WM_UNIT_DIAGRAM_ISREFERUNIT" val="0"/>
  <p:tag name="KSO_WM_DIAGRAM_GROUP_CODE" val="l1-1"/>
  <p:tag name="KSO_WM_UNIT_ID" val="diagram20235162_2*l_h_i*1_1_3"/>
  <p:tag name="KSO_WM_TEMPLATE_CATEGORY" val="diagram"/>
  <p:tag name="KSO_WM_TEMPLATE_INDEX" val="20235162"/>
  <p:tag name="KSO_WM_UNIT_LAYERLEVEL" val="1_1_1"/>
  <p:tag name="KSO_WM_TAG_VERSION" val="3.0"/>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40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62_2*l_h_f*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DIAGRAM_VERSION" val="3"/>
  <p:tag name="KSO_WM_DIAGRAM_COLOR_TRICK" val="1"/>
  <p:tag name="KSO_WM_DIAGRAM_COLOR_TEXT_CAN_REMOVE" val="n"/>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403.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62_2*l_h_a*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添加标题"/>
  <p:tag name="KSO_WM_UNIT_TEXT_FILL_FORE_SCHEMECOLOR_INDEX" val="1"/>
  <p:tag name="KSO_WM_UNIT_TEXT_FILL_TYPE" val="1"/>
  <p:tag name="KSO_WM_DIAGRAM_USE_COLOR_VALUE" val="{&quot;color_scheme&quot;:1,&quot;color_type&quot;:1,&quot;theme_color_indexes&quot;:[]}"/>
</p:tagLst>
</file>

<file path=ppt/tags/tag1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1_4"/>
  <p:tag name="KSO_WM_TEMPLATE_CATEGORY" val="diagram"/>
  <p:tag name="KSO_WM_TEMPLATE_INDEX" val="20235162"/>
  <p:tag name="KSO_WM_UNIT_LAYERLEVEL" val="1_1_1"/>
  <p:tag name="KSO_WM_TAG_VERSION" val="3.0"/>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162_2*l_h_i*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DIAGRAM_VERSION" val="3"/>
  <p:tag name="KSO_WM_DIAGRAM_COLOR_TRICK" val="1"/>
  <p:tag name="KSO_WM_DIAGRAM_COLOR_TEXT_CAN_REMOVE" val="n"/>
  <p:tag name="KSO_WM_BEAUTIFY_FLAG" val="#wm#"/>
  <p:tag name="KSO_WM_UNIT_FILL_TYPE" val="3"/>
  <p:tag name="KSO_WM_UNIT_LINE_FORE_SCHEMECOLOR_INDEX" val="5"/>
  <p:tag name="KSO_WM_DIAGRAM_USE_COLOR_VALUE" val="{&quot;color_scheme&quot;:1,&quot;color_type&quot;:1,&quot;theme_color_indexes&quot;:[]}"/>
</p:tagLst>
</file>

<file path=ppt/tags/tag1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3_6"/>
  <p:tag name="KSO_WM_TEMPLATE_CATEGORY" val="diagram"/>
  <p:tag name="KSO_WM_TEMPLATE_INDEX" val="20235162"/>
  <p:tag name="KSO_WM_UNIT_LAYERLEVEL" val="1_1_1"/>
  <p:tag name="KSO_WM_TAG_VERSION" val="3.0"/>
  <p:tag name="KSO_WM_UNIT_TYPE" val="l_h_i"/>
  <p:tag name="KSO_WM_UNIT_INDEX" val="1_3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1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3_5"/>
  <p:tag name="KSO_WM_TEMPLATE_CATEGORY" val="diagram"/>
  <p:tag name="KSO_WM_TEMPLATE_INDEX" val="20235162"/>
  <p:tag name="KSO_WM_UNIT_LAYERLEVEL" val="1_1_1"/>
  <p:tag name="KSO_WM_TAG_VERSION" val="3.0"/>
  <p:tag name="KSO_WM_UNIT_TYPE" val="l_h_i"/>
  <p:tag name="KSO_WM_UNIT_INDEX" val="1_3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1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3_2"/>
  <p:tag name="KSO_WM_TEMPLATE_CATEGORY" val="diagram"/>
  <p:tag name="KSO_WM_TEMPLATE_INDEX" val="20235162"/>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409.xml><?xml version="1.0" encoding="utf-8"?>
<p:tagLst xmlns:p="http://schemas.openxmlformats.org/presentationml/2006/main">
  <p:tag name="KSO_WM_DIAGRAM_VIRTUALLY_FRAME" val="{&quot;height&quot;:388.6000061035156,&quot;left&quot;:50.424993896484374,&quot;top&quot;:87.44999694824219,&quot;width&quot;:849.9500122070312}"/>
  <p:tag name="KSO_WM_UNIT_HIGHLIGHT" val="0"/>
  <p:tag name="KSO_WM_UNIT_COMPATIBLE" val="0"/>
  <p:tag name="KSO_WM_UNIT_DIAGRAM_ISNUMVISUAL" val="0"/>
  <p:tag name="KSO_WM_UNIT_DIAGRAM_ISREFERUNIT" val="0"/>
  <p:tag name="KSO_WM_DIAGRAM_GROUP_CODE" val="l1-1"/>
  <p:tag name="KSO_WM_UNIT_ID" val="diagram20235162_2*l_h_i*1_3_3"/>
  <p:tag name="KSO_WM_TEMPLATE_CATEGORY" val="diagram"/>
  <p:tag name="KSO_WM_TEMPLATE_INDEX" val="20235162"/>
  <p:tag name="KSO_WM_UNIT_LAYERLEVEL" val="1_1_1"/>
  <p:tag name="KSO_WM_TAG_VERSION" val="3.0"/>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62_2*l_h_f*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DIAGRAM_VERSION" val="3"/>
  <p:tag name="KSO_WM_DIAGRAM_COLOR_TRICK" val="1"/>
  <p:tag name="KSO_WM_DIAGRAM_COLOR_TEXT_CAN_REMOVE" val="n"/>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411.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162_2*l_h_a*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添加标题"/>
  <p:tag name="KSO_WM_UNIT_TEXT_FILL_FORE_SCHEMECOLOR_INDEX" val="1"/>
  <p:tag name="KSO_WM_UNIT_TEXT_FILL_TYPE" val="1"/>
  <p:tag name="KSO_WM_DIAGRAM_USE_COLOR_VALUE" val="{&quot;color_scheme&quot;:1,&quot;color_type&quot;:1,&quot;theme_color_indexes&quot;:[]}"/>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3_4"/>
  <p:tag name="KSO_WM_TEMPLATE_CATEGORY" val="diagram"/>
  <p:tag name="KSO_WM_TEMPLATE_INDEX" val="20235162"/>
  <p:tag name="KSO_WM_UNIT_LAYERLEVEL" val="1_1_1"/>
  <p:tag name="KSO_WM_TAG_VERSION" val="3.0"/>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2_2*l_h_i*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DIAGRAM_VERSION" val="3"/>
  <p:tag name="KSO_WM_DIAGRAM_COLOR_TRICK" val="1"/>
  <p:tag name="KSO_WM_DIAGRAM_COLOR_TEXT_CAN_REMOVE" val="n"/>
  <p:tag name="KSO_WM_BEAUTIFY_FLAG" val="#wm#"/>
  <p:tag name="KSO_WM_UNIT_FILL_TYPE" val="3"/>
  <p:tag name="KSO_WM_UNIT_LINE_FORE_SCHEMECOLOR_INDEX" val="5"/>
  <p:tag name="KSO_WM_DIAGRAM_USE_COLOR_VALUE" val="{&quot;color_scheme&quot;:1,&quot;color_type&quot;:1,&quot;theme_color_indexes&quot;:[]}"/>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2_6"/>
  <p:tag name="KSO_WM_TEMPLATE_CATEGORY" val="diagram"/>
  <p:tag name="KSO_WM_TEMPLATE_INDEX" val="20235162"/>
  <p:tag name="KSO_WM_UNIT_LAYERLEVEL" val="1_1_1"/>
  <p:tag name="KSO_WM_TAG_VERSION" val="3.0"/>
  <p:tag name="KSO_WM_UNIT_TYPE" val="l_h_i"/>
  <p:tag name="KSO_WM_UNIT_INDEX" val="1_2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2_5"/>
  <p:tag name="KSO_WM_TEMPLATE_CATEGORY" val="diagram"/>
  <p:tag name="KSO_WM_TEMPLATE_INDEX" val="20235162"/>
  <p:tag name="KSO_WM_UNIT_LAYERLEVEL" val="1_1_1"/>
  <p:tag name="KSO_WM_TAG_VERSION" val="3.0"/>
  <p:tag name="KSO_WM_UNIT_TYPE" val="l_h_i"/>
  <p:tag name="KSO_WM_UNIT_INDEX" val="1_2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2_2"/>
  <p:tag name="KSO_WM_TEMPLATE_CATEGORY" val="diagram"/>
  <p:tag name="KSO_WM_TEMPLATE_INDEX" val="20235162"/>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417.xml><?xml version="1.0" encoding="utf-8"?>
<p:tagLst xmlns:p="http://schemas.openxmlformats.org/presentationml/2006/main">
  <p:tag name="KSO_WM_DIAGRAM_VIRTUALLY_FRAME" val="{&quot;height&quot;:388.6000061035156,&quot;left&quot;:50.424993896484374,&quot;top&quot;:87.44999694824219,&quot;width&quot;:849.9500122070312}"/>
  <p:tag name="KSO_WM_UNIT_HIGHLIGHT" val="0"/>
  <p:tag name="KSO_WM_UNIT_COMPATIBLE" val="0"/>
  <p:tag name="KSO_WM_UNIT_DIAGRAM_ISNUMVISUAL" val="0"/>
  <p:tag name="KSO_WM_UNIT_DIAGRAM_ISREFERUNIT" val="0"/>
  <p:tag name="KSO_WM_DIAGRAM_GROUP_CODE" val="l1-1"/>
  <p:tag name="KSO_WM_UNIT_ID" val="diagram20235162_2*l_h_i*1_2_3"/>
  <p:tag name="KSO_WM_TEMPLATE_CATEGORY" val="diagram"/>
  <p:tag name="KSO_WM_TEMPLATE_INDEX" val="20235162"/>
  <p:tag name="KSO_WM_UNIT_LAYERLEVEL" val="1_1_1"/>
  <p:tag name="KSO_WM_TAG_VERSION" val="3.0"/>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4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62_2*l_h_f*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DIAGRAM_VERSION" val="3"/>
  <p:tag name="KSO_WM_DIAGRAM_COLOR_TRICK" val="1"/>
  <p:tag name="KSO_WM_DIAGRAM_COLOR_TEXT_CAN_REMOVE" val="n"/>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419.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62_2*l_h_a*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添加标题"/>
  <p:tag name="KSO_WM_UNIT_TEXT_FILL_FORE_SCHEMECOLOR_INDEX" val="1"/>
  <p:tag name="KSO_WM_UNIT_TEXT_FILL_TYPE" val="1"/>
  <p:tag name="KSO_WM_DIAGRAM_USE_COLOR_VALUE" val="{&quot;color_scheme&quot;:1,&quot;color_type&quot;:1,&quot;theme_color_indexes&quot;:[]}"/>
</p:tagLst>
</file>

<file path=ppt/tags/tag1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2_4"/>
  <p:tag name="KSO_WM_TEMPLATE_CATEGORY" val="diagram"/>
  <p:tag name="KSO_WM_TEMPLATE_INDEX" val="20235162"/>
  <p:tag name="KSO_WM_UNIT_LAYERLEVEL" val="1_1_1"/>
  <p:tag name="KSO_WM_TAG_VERSION" val="3.0"/>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0.424993896484374,&quot;top&quot;:87.44999694824219,&quot;width&quot;:84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421.xml><?xml version="1.0" encoding="utf-8"?>
<p:tagLst xmlns:p="http://schemas.openxmlformats.org/presentationml/2006/main">
  <p:tag name="KSO_WM_BEAUTIFY_FLAG" val="#wm#"/>
  <p:tag name="KSO_WM_TEMPLATE_CATEGORY" val="custom"/>
  <p:tag name="KSO_WM_TEMPLATE_INDEX" val="20233272"/>
  <p:tag name="generateSigPptEx" val="1"/>
  <p:tag name="resource_record_key" val="{&quot;65&quot;:[20226887],&quot;70&quot;:[3333551]}"/>
</p:tagLst>
</file>

<file path=ppt/tags/tag1422.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423.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42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874_2*l_h_i*1_3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gradient&quot;:[{&quot;brightness&quot;:0.6000000238418579,&quot;colorType&quot;:1,&quot;foreColorIndex&quot;:5,&quot;pos&quot;:0,&quot;transparency&quot;:0.699999988079071},{&quot;brightness&quot;:0.4000000059604645,&quot;colorType&quot;:1,&quot;foreColorIndex&quot;:5,&quot;pos&quot;:1,&quot;transparency&quot;:0.44999998807907104}],&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DIAGRAM_USE_COLOR_VALUE" val="{&quot;color_scheme&quot;:1,&quot;theme_color_indexes&quot;:[10,10,10,10,10,10]}"/>
</p:tagLst>
</file>

<file path=ppt/tags/tag1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74_2*l_h_i*1_3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solidLine&quot;:{&quot;brightness&quot;:0.6000000238418579,&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theme_color_indexes&quot;:[10,10,10,10,10,10]}"/>
</p:tagLst>
</file>

<file path=ppt/tags/tag1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4_2*l_h_i*1_3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solidLine&quot;:{&quot;brightness&quot;:0.4000000059604645,&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theme_color_indexes&quot;:[10,10,10,10,10,10]}"/>
</p:tagLst>
</file>

<file path=ppt/tags/tag14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74_2*l_h_f*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增减文字，以便观者准确地理解您传达的思想。单击此处添加文本，简明扼要地阐述您的观点。根据需要可酌情增减文字。"/>
  <p:tag name="KSO_WM_UNIT_TEXT_FILL_FORE_SCHEMECOLOR_INDEX" val="1"/>
  <p:tag name="KSO_WM_UNIT_TEXT_FILL_TYPE" val="1"/>
  <p:tag name="KSO_WM_DIAGRAM_USE_COLOR_VALUE" val="{&quot;color_scheme&quot;:1,&quot;theme_color_indexes&quot;:[10,10,10,10,10,10]}"/>
</p:tagLst>
</file>

<file path=ppt/tags/tag1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gradient&quot;:[{&quot;brightness&quot;:0.6000000238418579,&quot;colorType&quot;:1,&quot;foreColorIndex&quot;:5,&quot;pos&quot;:0,&quot;transparency&quot;:0.699999988079071},{&quot;brightness&quot;:0.4000000059604645,&quot;colorType&quot;:1,&quot;foreColorIndex&quot;:5,&quot;pos&quot;:1,&quot;transparency&quot;:0.44999998807907104}],&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DIAGRAM_USE_COLOR_VALUE" val="{&quot;color_scheme&quot;:1,&quot;theme_color_indexes&quot;:[10,10,10,10,10,10]}"/>
</p:tagLst>
</file>

<file path=ppt/tags/tag1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solidLine&quot;:{&quot;brightness&quot;:0.6000000238418579,&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theme_color_indexes&quot;:[10,10,10,10,10,10]}"/>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solidLine&quot;:{&quot;brightness&quot;:0.4000000059604645,&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theme_color_indexes&quot;:[10,10,10,10,10,10]}"/>
</p:tagLst>
</file>

<file path=ppt/tags/tag14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内容，简明扼要地阐述您的观点。根据需要可酌情增减文字。"/>
  <p:tag name="KSO_WM_UNIT_TEXT_FILL_FORE_SCHEMECOLOR_INDEX" val="1"/>
  <p:tag name="KSO_WM_UNIT_TEXT_FILL_TYPE" val="1"/>
  <p:tag name="KSO_WM_DIAGRAM_USE_COLOR_VALUE" val="{&quot;color_scheme&quot;:1,&quot;theme_color_indexes&quot;:[10,10,10,10,10,10]}"/>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gradient&quot;:[{&quot;brightness&quot;:0.6000000238418579,&quot;colorType&quot;:1,&quot;foreColorIndex&quot;:5,&quot;pos&quot;:0,&quot;transparency&quot;:0.699999988079071},{&quot;brightness&quot;:0.4000000059604645,&quot;colorType&quot;:1,&quot;foreColorIndex&quot;:5,&quot;pos&quot;:1,&quot;transparency&quot;:0.44999998807907104}],&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DIAGRAM_USE_COLOR_VALUE" val="{&quot;color_scheme&quot;:1,&quot;theme_color_indexes&quot;:[10,10,10,10,10,10]}"/>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solidLine&quot;:{&quot;brightness&quot;:0.6000000238418579,&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theme_color_indexes&quot;:[10,10,10,10,10,10]}"/>
</p:tagLst>
</file>

<file path=ppt/tags/tag1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solidLine&quot;:{&quot;brightness&quot;:0.4000000059604645,&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theme_color_indexes&quot;:[10,10,10,10,10,10]}"/>
</p:tagLst>
</file>

<file path=ppt/tags/tag14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theme_color_indexes&quot;:[10,10,10,10,10,10]}"/>
</p:tagLst>
</file>

<file path=ppt/tags/tag14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05000000074505806,&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10;加项标题"/>
  <p:tag name="KSO_WM_UNIT_TEXT_FILL_FORE_SCHEMECOLOR_INDEX" val="3"/>
  <p:tag name="KSO_WM_UNIT_TEXT_FILL_TYPE" val="3"/>
  <p:tag name="KSO_WM_DIAGRAM_USE_COLOR_VALUE" val="{&quot;color_scheme&quot;:1,&quot;theme_color_indexes&quot;:[10,10,10,10,10,10]}"/>
</p:tagLst>
</file>

<file path=ppt/tags/tag14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74_2*l_h_a*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05000000074505806,&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10;加项标题"/>
  <p:tag name="KSO_WM_UNIT_TEXT_FILL_FORE_SCHEMECOLOR_INDEX" val="3"/>
  <p:tag name="KSO_WM_UNIT_TEXT_FILL_TYPE" val="3"/>
  <p:tag name="KSO_WM_DIAGRAM_USE_COLOR_VALUE" val="{&quot;color_scheme&quot;:1,&quot;theme_color_indexes&quot;:[10,10,10,10,10,10]}"/>
</p:tagLst>
</file>

<file path=ppt/tags/tag14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2.750078740157484,&quot;top&quot;:101.02665405273437,&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05000000074505806,&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10;加项标题"/>
  <p:tag name="KSO_WM_UNIT_TEXT_FILL_FORE_SCHEMECOLOR_INDEX" val="3"/>
  <p:tag name="KSO_WM_UNIT_TEXT_FILL_TYPE" val="3"/>
  <p:tag name="KSO_WM_DIAGRAM_USE_COLOR_VALUE" val="{&quot;color_scheme&quot;:1,&quot;theme_color_indexes&quot;:[10,10,10,10,10,10]}"/>
</p:tagLst>
</file>

<file path=ppt/tags/tag1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40.xml><?xml version="1.0" encoding="utf-8"?>
<p:tagLst xmlns:p="http://schemas.openxmlformats.org/presentationml/2006/main">
  <p:tag name="KSO_WM_BEAUTIFY_FLAG" val="#wm#"/>
  <p:tag name="KSO_WM_TEMPLATE_CATEGORY" val="custom"/>
  <p:tag name="KSO_WM_TEMPLATE_INDEX" val="20233272"/>
  <p:tag name="generateSigPptEx" val="1"/>
  <p:tag name="resource_record_key" val="{&quot;65&quot;:[20226887],&quot;70&quot;:[3333551,3333489,3322099]}"/>
</p:tagLst>
</file>

<file path=ppt/tags/tag14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4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89.7250393700788,&quot;left&quot;:56.29998696229222,&quot;top&quot;:91.47496062992124,&quot;width&quot;:449.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4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89.7250393700788,&quot;left&quot;:56.29998696229222,&quot;top&quot;:91.47496062992124,&quot;width&quot;:449.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89.7250393700788,&quot;left&quot;:56.29998696229222,&quot;top&quot;:91.47496062992124,&quot;width&quot;:449.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4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89.7250393700788,&quot;left&quot;:56.29998696229222,&quot;top&quot;:91.47496062992124,&quot;width&quot;:449.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4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89.7250393700788,&quot;left&quot;:56.29998696229222,&quot;top&quot;:91.47496062992124,&quot;width&quot;:449.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4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89.7250393700788,&quot;left&quot;:56.29998696229222,&quot;top&quot;:91.47496062992124,&quot;width&quot;:449.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454.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45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1_1"/>
  <p:tag name="KSO_WM_TEMPLATE_CATEGORY" val="diagram"/>
  <p:tag name="KSO_WM_TEMPLATE_INDEX" val="20235142"/>
  <p:tag name="KSO_WM_UNIT_LAYERLEVEL" val="1_1_1"/>
  <p:tag name="KSO_WM_TAG_VERSION" val="3.0"/>
  <p:tag name="KSO_WM_BEAUTIFY_FLAG" val="#wm#"/>
  <p:tag name="KSO_WM_UNIT_TYPE" val="l_h_i"/>
  <p:tag name="KSO_WM_UNIT_INDEX" val="1_1_1"/>
  <p:tag name="KSO_WM_DIAGRAM_GROUP_CODE" val="l1-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1.4808867362358,&quot;left&quot;:37.06611916378254,&quot;top&quot;:109.44412241903763,&quot;width&quot;:883.6499880139518}"/>
  <p:tag name="KSO_WM_DIAGRAM_COLOR_MATCH_VALUE" val="{&quot;shape&quot;:{&quot;fill&quot;:{&quot;gradient&quot;:[{&quot;brightness&quot;:0.550000011920929,&quot;colorType&quot;:1,&quot;foreColorIndex&quot;:5,&quot;pos&quot;:0,&quot;transparency&quot;:0.800000011920929},{&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1_2"/>
  <p:tag name="KSO_WM_TEMPLATE_CATEGORY" val="diagram"/>
  <p:tag name="KSO_WM_TEMPLATE_INDEX" val="20235142"/>
  <p:tag name="KSO_WM_UNIT_LAYERLEVEL" val="1_1_1"/>
  <p:tag name="KSO_WM_TAG_VERSION" val="3.0"/>
  <p:tag name="KSO_WM_BEAUTIFY_FLAG" val="#wm#"/>
  <p:tag name="KSO_WM_UNIT_TYPE" val="l_h_i"/>
  <p:tag name="KSO_WM_UNIT_INDEX" val="1_1_2"/>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1.4808867362358,&quot;left&quot;:37.06611916378254,&quot;top&quot;:109.44412241903763,&quot;width&quot;:883.6499880139518}"/>
  <p:tag name="KSO_WM_DIAGRAM_COLOR_MATCH_VALUE" val="{&quot;shape&quot;:{&quot;fill&quot;:{&quot;type&quot;:0},&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f*1_1_1"/>
  <p:tag name="KSO_WM_TEMPLATE_CATEGORY" val="diagram"/>
  <p:tag name="KSO_WM_TEMPLATE_INDEX" val="2023514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此处输入(你的)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正文"/>
  <p:tag name="KSO_WM_UNIT_TEXT_FILL_FORE_SCHEMECOLOR_INDEX" val="1"/>
  <p:tag name="KSO_WM_UNIT_TEXT_FILL_TYPE" val="1"/>
  <p:tag name="KSO_WM_UNIT_TEXT_TYPE" val="1"/>
  <p:tag name="KSO_WM_DIAGRAM_MAX_ITEMCNT" val="4"/>
  <p:tag name="KSO_WM_DIAGRAM_MIN_ITEMCNT" val="2"/>
  <p:tag name="KSO_WM_DIAGRAM_VIRTUALLY_FRAME" val="{&quot;height&quot;:391.4808867362358,&quot;left&quot;:37.06611916378254,&quot;top&quot;:109.44412241903763,&quot;width&quot;:883.6499880139518}"/>
  <p:tag name="KSO_WM_DIAGRAM_COLOR_MATCH_VALUE" val="{&quot;shape&quot;:{&quot;fill&quot;:{&quot;gradient&quot;:[{&quot;brightness&quot;:0,&quot;colorType&quot;:2,&quot;pos&quot;:0,&quot;rgb&quot;:&quot;#ffffff&quot;,&quot;transparency&quot;:0.75},{&quot;brightness&quot;:0,&quot;colorType&quot;:2,&quot;pos&quot;:1,&quot;rgb&quot;:&quot;#ffffff&quot;,&quot;transparency&quot;:0.800000011920929}],&quot;type&quot;:3},&quot;glow&quot;:{&quot;colorType&quot;:0},&quot;line&quot;:{&quot;solidLine&quot;:{&quot;brightness&quot;:0,&quot;colorType&quot;:2,&quot;rgb&quot;:&quot;#ffffff&quot;,&quot;transparency&quot;:0.80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2_1"/>
  <p:tag name="KSO_WM_TEMPLATE_CATEGORY" val="diagram"/>
  <p:tag name="KSO_WM_TEMPLATE_INDEX" val="20235142"/>
  <p:tag name="KSO_WM_UNIT_LAYERLEVEL" val="1_1_1"/>
  <p:tag name="KSO_WM_TAG_VERSION" val="3.0"/>
  <p:tag name="KSO_WM_BEAUTIFY_FLAG" val="#wm#"/>
  <p:tag name="KSO_WM_UNIT_TYPE" val="l_h_i"/>
  <p:tag name="KSO_WM_UNIT_INDEX" val="1_2_1"/>
  <p:tag name="KSO_WM_DIAGRAM_GROUP_CODE" val="l1-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1.4808867362358,&quot;left&quot;:37.06611916378254,&quot;top&quot;:109.44412241903763,&quot;width&quot;:883.6499880139518}"/>
  <p:tag name="KSO_WM_DIAGRAM_COLOR_MATCH_VALUE" val="{&quot;shape&quot;:{&quot;fill&quot;:{&quot;gradient&quot;:[{&quot;brightness&quot;:0.550000011920929,&quot;colorType&quot;:1,&quot;foreColorIndex&quot;:5,&quot;pos&quot;:0,&quot;transparency&quot;:0.800000011920929},{&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2_2"/>
  <p:tag name="KSO_WM_TEMPLATE_CATEGORY" val="diagram"/>
  <p:tag name="KSO_WM_TEMPLATE_INDEX" val="20235142"/>
  <p:tag name="KSO_WM_UNIT_LAYERLEVEL" val="1_1_1"/>
  <p:tag name="KSO_WM_TAG_VERSION" val="3.0"/>
  <p:tag name="KSO_WM_BEAUTIFY_FLAG" val="#wm#"/>
  <p:tag name="KSO_WM_UNIT_TYPE" val="l_h_i"/>
  <p:tag name="KSO_WM_UNIT_INDEX" val="1_2_2"/>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1.4808867362358,&quot;left&quot;:37.06611916378254,&quot;top&quot;:109.44412241903763,&quot;width&quot;:883.6499880139518}"/>
  <p:tag name="KSO_WM_DIAGRAM_COLOR_MATCH_VALUE" val="{&quot;shape&quot;:{&quot;fill&quot;:{&quot;type&quot;:0},&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f*1_2_1"/>
  <p:tag name="KSO_WM_TEMPLATE_CATEGORY" val="diagram"/>
  <p:tag name="KSO_WM_TEMPLATE_INDEX" val="2023514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此处输入(你的)智能图形项正文，文字是您思想的提炼，请尽量言简意赅的阐述观点。单击此处输入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391.4808867362358,&quot;left&quot;:37.06611916378254,&quot;top&quot;:109.44412241903763,&quot;width&quot;:883.6499880139518}"/>
  <p:tag name="KSO_WM_DIAGRAM_COLOR_MATCH_VALUE" val="{&quot;shape&quot;:{&quot;fill&quot;:{&quot;gradient&quot;:[{&quot;brightness&quot;:0,&quot;colorType&quot;:2,&quot;pos&quot;:0,&quot;rgb&quot;:&quot;#ffffff&quot;,&quot;transparency&quot;:0.75},{&quot;brightness&quot;:0,&quot;colorType&quot;:2,&quot;pos&quot;:1,&quot;rgb&quot;:&quot;#ffffff&quot;,&quot;transparency&quot;:0.800000011920929}],&quot;type&quot;:3},&quot;glow&quot;:{&quot;colorType&quot;:0},&quot;line&quot;:{&quot;solidLine&quot;:{&quot;brightness&quot;:0,&quot;colorType&quot;:2,&quot;rgb&quot;:&quot;#ffffff&quot;,&quot;transparency&quot;:0.80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3_1"/>
  <p:tag name="KSO_WM_TEMPLATE_CATEGORY" val="diagram"/>
  <p:tag name="KSO_WM_TEMPLATE_INDEX" val="20235142"/>
  <p:tag name="KSO_WM_UNIT_LAYERLEVEL" val="1_1_1"/>
  <p:tag name="KSO_WM_TAG_VERSION" val="3.0"/>
  <p:tag name="KSO_WM_BEAUTIFY_FLAG" val="#wm#"/>
  <p:tag name="KSO_WM_UNIT_TYPE" val="l_h_i"/>
  <p:tag name="KSO_WM_UNIT_INDEX" val="1_3_1"/>
  <p:tag name="KSO_WM_DIAGRAM_GROUP_CODE" val="l1-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91.4808867362358,&quot;left&quot;:37.06611916378254,&quot;top&quot;:109.44412241903763,&quot;width&quot;:883.6499880139518}"/>
  <p:tag name="KSO_WM_DIAGRAM_COLOR_MATCH_VALUE" val="{&quot;shape&quot;:{&quot;fill&quot;:{&quot;gradient&quot;:[{&quot;brightness&quot;:0.550000011920929,&quot;colorType&quot;:1,&quot;foreColorIndex&quot;:5,&quot;pos&quot;:0,&quot;transparency&quot;:0.800000011920929},{&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i*1_3_2"/>
  <p:tag name="KSO_WM_TEMPLATE_CATEGORY" val="diagram"/>
  <p:tag name="KSO_WM_TEMPLATE_INDEX" val="20235142"/>
  <p:tag name="KSO_WM_UNIT_LAYERLEVEL" val="1_1_1"/>
  <p:tag name="KSO_WM_TAG_VERSION" val="3.0"/>
  <p:tag name="KSO_WM_BEAUTIFY_FLAG" val="#wm#"/>
  <p:tag name="KSO_WM_UNIT_TYPE" val="l_h_i"/>
  <p:tag name="KSO_WM_UNIT_INDEX" val="1_3_2"/>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1.4808867362358,&quot;left&quot;:37.06611916378254,&quot;top&quot;:109.44412241903763,&quot;width&quot;:883.6499880139518}"/>
  <p:tag name="KSO_WM_DIAGRAM_COLOR_MATCH_VALUE" val="{&quot;shape&quot;:{&quot;fill&quot;:{&quot;type&quot;:0},&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42_2*l_h_f*1_3_1"/>
  <p:tag name="KSO_WM_TEMPLATE_CATEGORY" val="diagram"/>
  <p:tag name="KSO_WM_TEMPLATE_INDEX" val="20235142"/>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此处输入(你的)智能图形项正文，文字是您思想的提炼，请尽量言简意赅的阐述观点。单击此处输入智能图形项正文，文字是您思想的提炼请尽量言简意赅的阐述观点。单击此处输入智能图形项正文文字是您思想的提炼，请尽量言简意赅的阐述观点单击此处输入正文"/>
  <p:tag name="KSO_WM_UNIT_TEXT_FILL_FORE_SCHEMECOLOR_INDEX" val="1"/>
  <p:tag name="KSO_WM_UNIT_TEXT_FILL_TYPE" val="1"/>
  <p:tag name="KSO_WM_UNIT_TEXT_TYPE" val="1"/>
  <p:tag name="KSO_WM_DIAGRAM_MAX_ITEMCNT" val="4"/>
  <p:tag name="KSO_WM_DIAGRAM_MIN_ITEMCNT" val="2"/>
  <p:tag name="KSO_WM_DIAGRAM_VIRTUALLY_FRAME" val="{&quot;height&quot;:391.4808867362358,&quot;left&quot;:37.06611916378254,&quot;top&quot;:109.44412241903763,&quot;width&quot;:883.6499880139518}"/>
  <p:tag name="KSO_WM_DIAGRAM_COLOR_MATCH_VALUE" val="{&quot;shape&quot;:{&quot;fill&quot;:{&quot;gradient&quot;:[{&quot;brightness&quot;:0,&quot;colorType&quot;:2,&quot;pos&quot;:0,&quot;rgb&quot;:&quot;#ffffff&quot;,&quot;transparency&quot;:0.75},{&quot;brightness&quot;:0,&quot;colorType&quot;:2,&quot;pos&quot;:1,&quot;rgb&quot;:&quot;#ffffff&quot;,&quot;transparency&quot;:0.800000011920929}],&quot;type&quot;:3},&quot;glow&quot;:{&quot;colorType&quot;:0},&quot;line&quot;:{&quot;solidLine&quot;:{&quot;brightness&quot;:0,&quot;colorType&quot;:2,&quot;rgb&quot;:&quot;#ffffff&quot;,&quot;transparency&quot;:0.80000001192092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65.xml><?xml version="1.0" encoding="utf-8"?>
<p:tagLst xmlns:p="http://schemas.openxmlformats.org/presentationml/2006/main">
  <p:tag name="KSO_WM_BEAUTIFY_FLAG" val="#wm#"/>
  <p:tag name="KSO_WM_TEMPLATE_CATEGORY" val="custom"/>
  <p:tag name="KSO_WM_TEMPLATE_INDEX" val="20233272"/>
  <p:tag name="generateSigPptEx" val="1"/>
  <p:tag name="resource_record_key" val="{&quot;65&quot;:[20226887],&quot;70&quot;:[3333551,3333489]}"/>
</p:tagLst>
</file>

<file path=ppt/tags/tag1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935_1*l_h_i*1_2_3"/>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935_1*l_h_d*1_2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VALUE" val="657*670"/>
  <p:tag name="KSO_WM_UNIT_PICTURE_SUBTYPE" val="b"/>
  <p:tag name="MH_SHAPE_GUID" val="21"/>
  <p:tag name="KSO_WM_DIAGRAM_USE_COLOR_VALUE" val="{&quot;color_scheme&quot;:1,&quot;color_type&quot;:1,&quot;theme_color_indexes&quot;:[5,6,5,6,5,6]}"/>
</p:tagLst>
</file>

<file path=ppt/tags/tag1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935_1*l_h_i*1_2_2"/>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935_1*l_h_i*1_2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f*1_2_1"/>
  <p:tag name="KSO_WM_UNIT_INDEX" val="1_2_1"/>
  <p:tag name="KSO_WM_DIAGRAM_GROUP_CODE" val="l1-1"/>
  <p:tag name="KSO_WM_BEAUTIFY_FLAG" val="#wm#"/>
  <p:tag name="KSO_WM_DIAGRAM_VERSION" val="3"/>
  <p:tag name="KSO_WM_DIAGRAM_COLOR_TRICK" val="1"/>
  <p:tag name="KSO_WM_DIAGRAM_COLOR_TEXT_CAN_REMOVE" val="n"/>
  <p:tag name="KSO_WM_UNIT_VALUE" val="56"/>
  <p:tag name="KSO_WM_UNIT_PRESET_TEXT" val="单击此处添加文本内容，简明扼要地阐述您的内容观点。根据需要可酌情增减"/>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4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a*1_2_1"/>
  <p:tag name="KSO_WM_UNIT_INDEX" val="1_2_1"/>
  <p:tag name="KSO_WM_DIAGRAM_GROUP_CODE" val="l1-1"/>
  <p:tag name="KSO_WM_BEAUTIFY_FLAG" val="#wm#"/>
  <p:tag name="KSO_WM_DIAGRAM_VERSION" val="3"/>
  <p:tag name="KSO_WM_DIAGRAM_COLOR_TRICK" val="1"/>
  <p:tag name="KSO_WM_DIAGRAM_COLOR_TEXT_CAN_REMOVE" val="n"/>
  <p:tag name="KSO_WM_UNIT_VALUE" val="11"/>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935_1*l_h_i*1_1_3"/>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f*1_1_1"/>
  <p:tag name="KSO_WM_UNIT_INDEX" val="1_1_1"/>
  <p:tag name="KSO_WM_DIAGRAM_GROUP_CODE" val="l1-1"/>
  <p:tag name="KSO_WM_BEAUTIFY_FLAG" val="#wm#"/>
  <p:tag name="KSO_WM_DIAGRAM_VERSION" val="3"/>
  <p:tag name="KSO_WM_DIAGRAM_COLOR_TRICK" val="1"/>
  <p:tag name="KSO_WM_DIAGRAM_COLOR_TEXT_CAN_REMOVE" val="n"/>
  <p:tag name="KSO_WM_UNIT_VALUE" val="56"/>
  <p:tag name="KSO_WM_UNIT_PRESET_TEXT" val="单击此处添加文本内容，简明扼要地阐述您的内容观点。根据需要可酌情增减"/>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4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a*1_1_1"/>
  <p:tag name="KSO_WM_UNIT_INDEX" val="1_1_1"/>
  <p:tag name="KSO_WM_DIAGRAM_GROUP_CODE" val="l1-1"/>
  <p:tag name="KSO_WM_BEAUTIFY_FLAG" val="#wm#"/>
  <p:tag name="KSO_WM_DIAGRAM_VERSION" val="3"/>
  <p:tag name="KSO_WM_DIAGRAM_COLOR_TRICK" val="1"/>
  <p:tag name="KSO_WM_DIAGRAM_COLOR_TEXT_CAN_REMOVE" val="n"/>
  <p:tag name="KSO_WM_UNIT_VALUE" val="11"/>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935_1*l_h_d*1_1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VALUE" val="657*670"/>
  <p:tag name="KSO_WM_UNIT_PICTURE_SUBTYPE" val="b"/>
  <p:tag name="MH_SHAPE_GUID" val="16"/>
  <p:tag name="KSO_WM_DIAGRAM_USE_COLOR_VALUE" val="{&quot;color_scheme&quot;:1,&quot;color_type&quot;:1,&quot;theme_color_indexes&quot;:[5,6,5,6,5,6]}"/>
</p:tagLst>
</file>

<file path=ppt/tags/tag1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935_1*l_h_i*1_1_2"/>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935_1*l_h_i*1_1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935_1*l_h_i*1_3_3"/>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4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f*1_3_1"/>
  <p:tag name="KSO_WM_UNIT_INDEX" val="1_3_1"/>
  <p:tag name="KSO_WM_DIAGRAM_GROUP_CODE" val="l1-1"/>
  <p:tag name="KSO_WM_BEAUTIFY_FLAG" val="#wm#"/>
  <p:tag name="KSO_WM_DIAGRAM_VERSION" val="3"/>
  <p:tag name="KSO_WM_DIAGRAM_COLOR_TRICK" val="1"/>
  <p:tag name="KSO_WM_DIAGRAM_COLOR_TEXT_CAN_REMOVE" val="n"/>
  <p:tag name="KSO_WM_UNIT_VALUE" val="56"/>
  <p:tag name="KSO_WM_UNIT_PRESET_TEXT" val="单击此处添加文本内容，简明扼要地阐述您的内容观点。根据需要可酌情增减"/>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4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935"/>
  <p:tag name="KSO_WM_UNIT_LAYERLEVEL" val="1_1_1"/>
  <p:tag name="KSO_WM_TAG_VERSION" val="3.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935_1*l_h_a*1_3_1"/>
  <p:tag name="KSO_WM_UNIT_INDEX" val="1_3_1"/>
  <p:tag name="KSO_WM_DIAGRAM_GROUP_CODE" val="l1-1"/>
  <p:tag name="KSO_WM_BEAUTIFY_FLAG" val="#wm#"/>
  <p:tag name="KSO_WM_DIAGRAM_VERSION" val="3"/>
  <p:tag name="KSO_WM_DIAGRAM_COLOR_TRICK" val="1"/>
  <p:tag name="KSO_WM_DIAGRAM_COLOR_TEXT_CAN_REMOVE" val="n"/>
  <p:tag name="KSO_WM_UNIT_VALUE" val="11"/>
  <p:tag name="KSO_WM_UNIT_PRESET_TEXT" val="单击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935_1*l_h_d*1_3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VALUE" val="657*670"/>
  <p:tag name="KSO_WM_UNIT_PICTURE_SUBTYPE" val="b"/>
  <p:tag name="MH_SHAPE_GUID" val="26"/>
  <p:tag name="KSO_WM_DIAGRAM_USE_COLOR_VALUE" val="{&quot;color_scheme&quot;:1,&quot;color_type&quot;:1,&quot;theme_color_indexes&quot;:[5,6,5,6,5,6]}"/>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935_1*l_h_i*1_3_2"/>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7"/>
  <p:tag name="KSO_WM_UNIT_FILL_FORE_SCHEMECOLOR_INDEX_BRIGHTNESS" val="0"/>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935_1*l_h_i*1_3_1"/>
  <p:tag name="KSO_WM_TEMPLATE_CATEGORY" val="diagram"/>
  <p:tag name="KSO_WM_TEMPLATE_INDEX" val="20234935"/>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3.85,&quot;top&quot;:77.52401122344315,&quot;width&quot;:850.5543307086613}"/>
  <p:tag name="KSO_WM_DIAGRAM_COLOR_MATCH_VALUE" val="{&quot;shape&quot;:{&quot;fill&quot;:{&quot;solid&quot;:{&quot;brightness&quot;:0,&quot;colorType&quot;:2,&quot;rgb&quot;:&quot;#fffbf2&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85.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resource_record_key" val="{&quot;65&quot;:[20226887],&quot;70&quot;:[3331608]}"/>
</p:tagLst>
</file>

<file path=ppt/tags/tag14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487.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165608412\&quot;,\&quot;product_name\&quot;:\&quot;\&quot;,\&quot;intention_code\&quot;:\&quot;\&quot;}&quot;}*gallery_gallery_ai_v2.1.6_ONLINE*08ffaa0658b8ee622bb61e6c29e9769f-slide-0"/>
  <p:tag name="KSO_WM_UNIT_FILL_FORE_SCHEMECOLOR_INDEX" val="5"/>
  <p:tag name="KSO_WM_UNIT_FILL_TYPE" val="1"/>
  <p:tag name="KSO_WM_UNIT_LINE_FORE_SCHEMECOLOR_INDEX" val="5"/>
  <p:tag name="KSO_WM_UNIT_LINE_FILL_TYPE" val="2"/>
  <p:tag name="KSO_WM_UNIT_USESOURCEFORMAT_APPLY" val="1"/>
</p:tagLst>
</file>

<file path=ppt/tags/tag1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07.40000000000005,&quot;width&quot;:567.7970361783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4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07.40000000000005,&quot;width&quot;:567.7970361783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4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07.40000000000005,&quot;width&quot;:567.7970361783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07.40000000000005,&quot;width&quot;:567.797036178377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07.40000000000005,&quot;width&quot;:567.797036178377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07.40000000000005,&quot;width&quot;:567.7970361783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4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07.40000000000005,&quot;width&quot;:567.7970361783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49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07.40000000000005,&quot;width&quot;:567.7970361783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07.40000000000005,&quot;width&quot;:567.7970361783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4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07.40000000000005,&quot;width&quot;:567.7970361783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49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07.40000000000005,&quot;width&quot;:567.79703617837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499.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5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5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5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5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04.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211335240290\&quot;,\&quot;product_name\&quot;:\&quot;\&quot;,\&quot;intention_code\&quot;:\&quot;\&quot;}&quot;}*gallery_gallery_ai_v2.1.6_ONLINE*c5788048d98e6db7f88cbf2bb633b705-slide-0"/>
  <p:tag name="KSO_WM_UNIT_FILL_FORE_SCHEMECOLOR_INDEX" val="5"/>
  <p:tag name="KSO_WM_UNIT_FILL_TYPE" val="1"/>
  <p:tag name="KSO_WM_UNIT_LINE_FILL_TYPE" val="2"/>
  <p:tag name="KSO_WM_UNIT_USESOURCEFORMAT_APPLY" val="1"/>
</p:tagLst>
</file>

<file path=ppt/tags/tag15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5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5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08.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599749562\&quot;,\&quot;product_name\&quot;:\&quot;\&quot;,\&quot;intention_code\&quot;:\&quot;\&quot;}&quot;}*gallery_gallery_ai_v2.1.6_ONLINE*c5788048d98e6db7f88cbf2bb633b705-slide-0"/>
  <p:tag name="KSO_WM_UNIT_FILL_FORE_SCHEMECOLOR_INDEX" val="6"/>
  <p:tag name="KSO_WM_UNIT_FILL_TYPE" val="1"/>
  <p:tag name="KSO_WM_UNIT_LINE_FILL_TYPE" val="2"/>
  <p:tag name="KSO_WM_UNIT_USESOURCEFORMAT_APPLY" val="1"/>
</p:tagLst>
</file>

<file path=ppt/tags/tag15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5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5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12.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3.8703149606299,&quot;left&quot;:34.65472440944882,&quot;top&quot;:85.85,&quot;width&quot;:871.0189763779529}"/>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78157687\&quot;,\&quot;product_name\&quot;:\&quot;\&quot;,\&quot;intention_code\&quot;:\&quot;\&quot;}&quot;}*gallery_gallery_ai_v2.1.6_ONLINE*c5788048d98e6db7f88cbf2bb633b705-slide-0"/>
  <p:tag name="KSO_WM_UNIT_FILL_FORE_SCHEMECOLOR_INDEX" val="7"/>
  <p:tag name="KSO_WM_UNIT_FILL_TYPE" val="1"/>
  <p:tag name="KSO_WM_UNIT_LINE_FILL_TYPE" val="2"/>
  <p:tag name="KSO_WM_UNIT_USESOURCEFORMAT_APPLY" val="1"/>
</p:tagLst>
</file>

<file path=ppt/tags/tag1513.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514.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515.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5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517.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306971344\&quot;,\&quot;product_name\&quot;:\&quot;\&quot;,\&quot;intention_code\&quot;:\&quot;\&quot;}&quot;}*gallery_gallery_ai_v2.1.6_ONLINE*b6fc748e5064d695b51d2183aad8c789-slide-0"/>
  <p:tag name="KSO_WM_UNIT_FILL_FORE_SCHEMECOLOR_INDEX" val="5"/>
  <p:tag name="KSO_WM_UNIT_FILL_TYPE" val="1"/>
  <p:tag name="KSO_WM_UNIT_LINE_FORE_SCHEMECOLOR_INDEX" val="5"/>
  <p:tag name="KSO_WM_UNIT_LINE_FILL_TYPE" val="2"/>
  <p:tag name="KSO_WM_UNIT_USESOURCEFORMAT_APPLY" val="1"/>
</p:tagLst>
</file>

<file path=ppt/tags/tag1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7.05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5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7.05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5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7.05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7.05296382162265,&quot;top&quot;:110.15000000000005,&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9,10,9,10,9,10]}"/>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7.05296382162265,&quot;top&quot;:110.15000000000005,&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9,10,9,10,9,10]}"/>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7.05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5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7.05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5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7.05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7.05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5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7.05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5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7.05296382162265,&quot;top&quot;:110.1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529.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37795275590554,&quot;left&quot;:83.13535433070865,&quot;top&quot;:72.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37795275590554,&quot;left&quot;:83.13535433070865,&quot;top&quot;:72.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533.xml><?xml version="1.0" encoding="utf-8"?>
<p:tagLst xmlns:p="http://schemas.openxmlformats.org/presentationml/2006/main">
  <p:tag name="KSO_WM_DIAGRAM_VIRTUALLY_FRAME" val="{&quot;height&quot;:446.37795275590554,&quot;left&quot;:83.13535433070865,&quot;top&quot;:72.4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827015368\&quot;,\&quot;product_name\&quot;:\&quot;\&quot;,\&quot;intention_code\&quot;:\&quot;\&quot;}&quot;}*gallery_gallery_ai_3.0.1_online*ca69e0cf5dc55741174842df61cf8f1f-slide-0"/>
  <p:tag name="KSO_WM_UNIT_LINE_FILL_TYPE" val="2"/>
  <p:tag name="KSO_WM_UNIT_USESOURCEFORMAT_APPLY" val="1"/>
</p:tagLst>
</file>

<file path=ppt/tags/tag1534.xml><?xml version="1.0" encoding="utf-8"?>
<p:tagLst xmlns:p="http://schemas.openxmlformats.org/presentationml/2006/main">
  <p:tag name="KSO_WM_DIAGRAM_VIRTUALLY_FRAME" val="{&quot;height&quot;:446.37795275590554,&quot;left&quot;:83.13535433070865,&quot;top&quot;:72.4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535.xml><?xml version="1.0" encoding="utf-8"?>
<p:tagLst xmlns:p="http://schemas.openxmlformats.org/presentationml/2006/main">
  <p:tag name="KSO_WM_DIAGRAM_VIRTUALLY_FRAME" val="{&quot;height&quot;:446.37795275590554,&quot;left&quot;:83.13535433070865,&quot;top&quot;:72.4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71806192\&quot;,\&quot;product_name\&quot;:\&quot;\&quot;,\&quot;intention_code\&quot;:\&quot;\&quot;}&quot;}*gallery_gallery_ai_3.0.1_online*ca69e0cf5dc55741174842df61cf8f1f-slide-0"/>
  <p:tag name="KSO_WM_UNIT_LINE_FILL_TYPE" val="2"/>
  <p:tag name="KSO_WM_UNIT_USESOURCEFORMAT_APPLY" val="1"/>
</p:tagLst>
</file>

<file path=ppt/tags/tag1536.xml><?xml version="1.0" encoding="utf-8"?>
<p:tagLst xmlns:p="http://schemas.openxmlformats.org/presentationml/2006/main">
  <p:tag name="KSO_WM_DIAGRAM_VIRTUALLY_FRAME" val="{&quot;height&quot;:446.37795275590554,&quot;left&quot;:83.13535433070865,&quot;top&quot;:72.4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5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37795275590554,&quot;left&quot;:83.13535433070865,&quot;top&quot;:72.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37795275590554,&quot;left&quot;:83.13535433070865,&quot;top&quot;:72.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539.xml><?xml version="1.0" encoding="utf-8"?>
<p:tagLst xmlns:p="http://schemas.openxmlformats.org/presentationml/2006/main">
  <p:tag name="KSO_WM_DIAGRAM_VIRTUALLY_FRAME" val="{&quot;height&quot;:446.37795275590554,&quot;left&quot;:83.13535433070865,&quot;top&quot;:72.4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840870762\&quot;,\&quot;product_name\&quot;:\&quot;\&quot;,\&quot;intention_code\&quot;:\&quot;\&quot;}&quot;}*gallery_gallery_ai_3.0.1_online*ca69e0cf5dc55741174842df61cf8f1f-slide-0"/>
  <p:tag name="KSO_WM_UNIT_LINE_FILL_TYPE" val="2"/>
  <p:tag name="KSO_WM_UNIT_USESOURCEFORMAT_APPLY"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0.xml><?xml version="1.0" encoding="utf-8"?>
<p:tagLst xmlns:p="http://schemas.openxmlformats.org/presentationml/2006/main">
  <p:tag name="KSO_WM_DIAGRAM_VIRTUALLY_FRAME" val="{&quot;height&quot;:446.37795275590554,&quot;left&quot;:83.13535433070865,&quot;top&quot;:72.4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5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37795275590554,&quot;left&quot;:83.13535433070865,&quot;top&quot;:72.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5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37795275590554,&quot;left&quot;:83.13535433070865,&quot;top&quot;:72.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54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15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1546.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generate_slide_ai*{&quot;ai_type&quot;:&quot;generate_single_page&quot;,&quot;id&quot;:&quot;{\&quot;id\&quot;:\&quot;VCG41N657097118\&quot;,\&quot;product_name\&quot;:\&quot;\&quot;,\&quot;intention_code\&quot;:\&quot;\&quot;}&quot;}*gallery_gallery_ai_v2.1.6_ONLINE*5878eb1d6430794e4c20fbfe21a6118c-slide-0"/>
  <p:tag name="KSO_WM_UNIT_FILL_FORE_SCHEMECOLOR_INDEX" val="5"/>
  <p:tag name="KSO_WM_UNIT_FILL_TYPE" val="1"/>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5_2*l_i*1_1"/>
  <p:tag name="KSO_WM_TEMPLATE_CATEGORY" val="diagram"/>
  <p:tag name="KSO_WM_TEMPLATE_INDEX" val="20235545"/>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8"/>
  <p:tag name="KSO_WM_DIAGRAM_MIN_ITEMCNT" val="2"/>
  <p:tag name="KSO_WM_DIAGRAM_VIRTUALLY_FRAME" val="{&quot;height&quot;:360.15,&quot;left&quot;:53.14775742926613,&quot;top&quot;:111.05,&quot;width&quot;:551.5990142242772}"/>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8,8,8,8,8]}"/>
</p:tagLst>
</file>

<file path=ppt/tags/tag15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5_2*l_h_f*1_1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3.14775742926613,&quot;top&quot;:111.05,&quot;width&quot;:551.5990142242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8,8,8,8,8]}"/>
</p:tagLst>
</file>

<file path=ppt/tags/tag15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45_2*l_h_a*1_1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3.14775742926613,&quot;top&quot;:111.05,&quot;width&quot;:551.5990142242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8,8,8,8,8]}"/>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45_2*l_h_f*1_2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3.14775742926613,&quot;top&quot;:111.05,&quot;width&quot;:551.5990142242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8,8,8,8,8]}"/>
</p:tagLst>
</file>

<file path=ppt/tags/tag15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45_2*l_h_a*1_2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3.14775742926613,&quot;top&quot;:111.05,&quot;width&quot;:551.5990142242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8,8,8,8,8]}"/>
</p:tagLst>
</file>

<file path=ppt/tags/tag15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45_2*l_h_f*1_3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3.14775742926613,&quot;top&quot;:111.05,&quot;width&quot;:551.5990142242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8,8,8,8,8]}"/>
</p:tagLst>
</file>

<file path=ppt/tags/tag15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45_2*l_h_a*1_3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3.14775742926613,&quot;top&quot;:111.05,&quot;width&quot;:551.5990142242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8,8,8,8,8]}"/>
</p:tagLst>
</file>

<file path=ppt/tags/tag1554.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Lst>
</file>

<file path=ppt/tags/tag15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87.88141883502374,&quot;left&quot;:77.58535433070865,&quot;top&quot;:86.84653392088175,&quot;width&quot;:792.335905511811}"/>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FILL_TYPE" val="3"/>
  <p:tag name="KSO_WM_DIAGRAM_USE_COLOR_VALUE" val="{&quot;color_scheme&quot;:1,&quot;color_type&quot;:1,&quot;theme_color_indexes&quot;:[5,6,5,6,5,6]}"/>
</p:tagLst>
</file>

<file path=ppt/tags/tag15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87.88141883502374,&quot;left&quot;:77.58535433070865,&quot;top&quot;:86.84653392088175,&quot;width&quot;:792.335905511811}"/>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
  <p:tag name="KSO_WM_UNIT_FILL_TYPE" val="3"/>
  <p:tag name="KSO_WM_DIAGRAM_USE_COLOR_VALUE" val="{&quot;color_scheme&quot;:1,&quot;color_type&quot;:1,&quot;theme_color_indexes&quot;:[5,6,5,6,5,6]}"/>
</p:tagLst>
</file>

<file path=ppt/tags/tag15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87.88141883502374,&quot;left&quot;:77.58535433070865,&quot;top&quot;:86.84653392088175,&quot;width&quot;:792.335905511811}"/>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FILL_TYPE" val="3"/>
  <p:tag name="KSO_WM_DIAGRAM_USE_COLOR_VALUE" val="{&quot;color_scheme&quot;:1,&quot;color_type&quot;:1,&quot;theme_color_indexes&quot;:[5,6,5,6,5,6]}"/>
</p:tagLst>
</file>

<file path=ppt/tags/tag1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2*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41883502374,&quot;left&quot;:77.58535433070865,&quot;top&quot;:86.84653392088175,&quot;width&quot;:792.33590551181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1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60.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41883502374,&quot;left&quot;:77.58535433070865,&quot;top&quot;:86.84653392088175,&quot;width&quot;:792.33590551181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16"/>
  <p:tag name="KSO_WM_DIAGRAM_USE_COLOR_VALUE" val="{&quot;color_scheme&quot;:1,&quot;color_type&quot;:1,&quot;theme_color_indexes&quot;:[5,6,5,6,5,6]}"/>
</p:tagLst>
</file>

<file path=ppt/tags/tag15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2*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41883502374,&quot;left&quot;:77.58535433070865,&quot;top&quot;:86.84653392088175,&quot;width&quot;:792.3359055118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2*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41883502374,&quot;left&quot;:77.58535433070865,&quot;top&quot;:86.84653392088175,&quot;width&quot;:792.33590551181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15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2*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41883502374,&quot;left&quot;:77.58535433070865,&quot;top&quot;:86.84653392088175,&quot;width&quot;:792.3359055118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564.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41883502374,&quot;left&quot;:77.58535433070865,&quot;top&quot;:86.84653392088175,&quot;width&quot;:792.33590551181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18"/>
  <p:tag name="KSO_WM_DIAGRAM_USE_COLOR_VALUE" val="{&quot;color_scheme&quot;:1,&quot;color_type&quot;:1,&quot;theme_color_indexes&quot;:[5,6,5,6,5,6]}"/>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2*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41883502374,&quot;left&quot;:77.58535433070865,&quot;top&quot;:86.84653392088175,&quot;width&quot;:792.33590551181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DIAGRAM_USE_COLOR_VALUE" val="{&quot;color_scheme&quot;:1,&quot;color_type&quot;:1,&quot;theme_color_indexes&quot;:[5,6,5,6,5,6]}"/>
</p:tagLst>
</file>

<file path=ppt/tags/tag15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2*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41883502374,&quot;left&quot;:77.58535433070865,&quot;top&quot;:86.84653392088175,&quot;width&quot;:792.3359055118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1567.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87.88141883502374,&quot;left&quot;:77.58535433070865,&quot;top&quot;:86.84653392088175,&quot;width&quot;:792.33590551181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SHAPE_GUID" val="27"/>
  <p:tag name="KSO_WM_DIAGRAM_USE_COLOR_VALUE" val="{&quot;color_scheme&quot;:1,&quot;color_type&quot;:1,&quot;theme_color_indexes&quot;:[5,6,5,6,5,6]}"/>
</p:tagLst>
</file>

<file path=ppt/tags/tag156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resource_record_key" val="{&quot;65&quot;:[20226887],&quot;70&quot;:[3321882]}"/>
</p:tagLst>
</file>

<file path=ppt/tags/tag156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70.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386084092\&quot;,\&quot;product_name\&quot;:\&quot;\&quot;,\&quot;intention_code\&quot;:\&quot;\&quot;}&quot;}*gallery_gallery_ai_v2.1.6_ONLINE*0fda65d81d0fc10d071aa162d8abf340-slide-0"/>
  <p:tag name="KSO_WM_UNIT_FILL_FORE_SCHEMECOLOR_INDEX" val="5"/>
  <p:tag name="KSO_WM_UNIT_FILL_TYPE" val="1"/>
  <p:tag name="KSO_WM_UNIT_LINE_FORE_SCHEMECOLOR_INDEX" val="5"/>
  <p:tag name="KSO_WM_UNIT_LINE_FILL_TYPE" val="2"/>
  <p:tag name="KSO_WM_UNIT_USESOURCEFORMAT_APPLY" val="1"/>
</p:tagLst>
</file>

<file path=ppt/tags/tag1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5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5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74.71125984251967,&quot;left&quot;:49.98516356905046,&quot;top&quot;:118.08874015748032,&quot;width&quot;:443.07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584.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5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5"/>
  <p:tag name="KSO_WM_TEMPLATE_CATEGORY" val="diagram"/>
  <p:tag name="KSO_WM_TEMPLATE_INDEX" val="20234874"/>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gradient&quot;:[{&quot;brightness&quot;:0,&quot;colorType&quot;:1,&quot;foreColorIndex&quot;:5,&quot;pos&quot;:0.10000000149011612,&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6"/>
  <p:tag name="KSO_WM_TEMPLATE_CATEGORY" val="diagram"/>
  <p:tag name="KSO_WM_TEMPLATE_INDEX" val="20234874"/>
  <p:tag name="KSO_WM_UNIT_LAYERLEVEL" val="1_1_1"/>
  <p:tag name="KSO_WM_TAG_VERSION" val="3.0"/>
  <p:tag name="KSO_WM_BEAUTIFY_FLAG" val="#wm#"/>
  <p:tag name="KSO_WM_UNIT_TYPE" val="l_h_i"/>
  <p:tag name="KSO_WM_UNIT_INDEX" val="1_1_6"/>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1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4"/>
  <p:tag name="KSO_WM_TEMPLATE_CATEGORY" val="diagram"/>
  <p:tag name="KSO_WM_TEMPLATE_INDEX" val="20234874"/>
  <p:tag name="KSO_WM_UNIT_LAYERLEVEL" val="1_1_1"/>
  <p:tag name="KSO_WM_TAG_VERSION" val="3.0"/>
  <p:tag name="KSO_WM_BEAUTIFY_FLAG" val="#wm#"/>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5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d*1_1_1"/>
  <p:tag name="KSO_WM_TEMPLATE_CATEGORY" val="diagram"/>
  <p:tag name="KSO_WM_TEMPLATE_INDEX" val="20234874"/>
  <p:tag name="KSO_WM_UNIT_LAYERLEVEL" val="1_1_1"/>
  <p:tag name="KSO_WM_TAG_VERSION" val="3.0"/>
  <p:tag name="KSO_WM_BEAUTIFY_FLAG" val="#wm#"/>
  <p:tag name="KSO_WM_UNIT_VALUE" val="542*552"/>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quot;colorType&quot;:1,&quot;foreColorIndex&quot;:5,&quot;transparency&quot;:0},&quot;type&quot;:1},&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5"/>
  <p:tag name="KSO_WM_UNIT_PICTURE_SUBTYPE" val="b"/>
  <p:tag name="MH_SHAPE_GUID" val="15"/>
  <p:tag name="KSO_WM_DIAGRAM_USE_COLOR_VALUE" val="{&quot;color_scheme&quot;:1,&quot;color_type&quot;:1,&quot;theme_color_indexes&quot;:[5,6,5,6,5,6]}"/>
</p:tagLst>
</file>

<file path=ppt/tags/tag15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5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74_2*l_h_f*1_1_1"/>
  <p:tag name="KSO_WM_TEMPLATE_CATEGORY" val="diagram"/>
  <p:tag name="KSO_WM_TEMPLATE_INDEX" val="20234874"/>
  <p:tag name="KSO_WM_UNIT_LAYERLEVEL" val="1_1_1"/>
  <p:tag name="KSO_WM_TAG_VERSION" val="3.0"/>
  <p:tag name="KSO_WM_UNIT_TEXT_FILL_FORE_SCHEMECOLOR_INDEX_BRIGHTNESS" val="0.35"/>
  <p:tag name="KSO_WM_DIAGRAM_GROUP_CODE" val="l1-1"/>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单击此处输入你的项正文，文字是您思想的提炼，请尽量言简意赅的阐述观点。"/>
  <p:tag name="KSO_WM_UNIT_TEXT_LAYER_COUNT" val="1"/>
  <p:tag name="KSO_WM_DIAGRAM_USE_COLOR_VALUE" val="{&quot;color_scheme&quot;:1,&quot;color_type&quot;:1,&quot;theme_color_indexes&quot;:[5,6,5,6,5,6]}"/>
</p:tagLst>
</file>

<file path=ppt/tags/tag15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74_2*l_h_a*1_1_1"/>
  <p:tag name="KSO_WM_TEMPLATE_CATEGORY" val="diagram"/>
  <p:tag name="KSO_WM_TEMPLATE_INDEX" val="20234874"/>
  <p:tag name="KSO_WM_UNIT_LAYERLEVEL" val="1_1_1"/>
  <p:tag name="KSO_WM_TAG_VERSION" val="3.0"/>
  <p:tag name="KSO_WM_UNIT_TEXT_FILL_FORE_SCHEMECOLOR_INDEX_BRIGHTNESS" val="0.25"/>
  <p:tag name="KSO_WM_DIAGRAM_GROUP_CODE" val="l1-1"/>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添加标题"/>
  <p:tag name="KSO_WM_DIAGRAM_USE_COLOR_VALUE" val="{&quot;color_scheme&quot;:1,&quot;color_type&quot;:1,&quot;theme_color_indexes&quot;:[5,6,5,6,5,6]}"/>
</p:tagLst>
</file>

<file path=ppt/tags/tag1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5"/>
  <p:tag name="KSO_WM_TEMPLATE_CATEGORY" val="diagram"/>
  <p:tag name="KSO_WM_TEMPLATE_INDEX" val="20234874"/>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gradient&quot;:[{&quot;brightness&quot;:0,&quot;colorType&quot;:1,&quot;foreColorIndex&quot;:5,&quot;pos&quot;:0.10000000149011612,&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6"/>
  <p:tag name="KSO_WM_TEMPLATE_CATEGORY" val="diagram"/>
  <p:tag name="KSO_WM_TEMPLATE_INDEX" val="20234874"/>
  <p:tag name="KSO_WM_UNIT_LAYERLEVEL" val="1_1_1"/>
  <p:tag name="KSO_WM_TAG_VERSION" val="3.0"/>
  <p:tag name="KSO_WM_BEAUTIFY_FLAG" val="#wm#"/>
  <p:tag name="KSO_WM_UNIT_TYPE" val="l_h_i"/>
  <p:tag name="KSO_WM_UNIT_INDEX" val="1_2_6"/>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15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74_2*l_h_f*1_2_1"/>
  <p:tag name="KSO_WM_TEMPLATE_CATEGORY" val="diagram"/>
  <p:tag name="KSO_WM_TEMPLATE_INDEX" val="20234874"/>
  <p:tag name="KSO_WM_UNIT_LAYERLEVEL" val="1_1_1"/>
  <p:tag name="KSO_WM_TAG_VERSION" val="3.0"/>
  <p:tag name="KSO_WM_UNIT_TEXT_FILL_FORE_SCHEMECOLOR_INDEX_BRIGHTNESS" val="0.35"/>
  <p:tag name="KSO_WM_DIAGRAM_GROUP_CODE" val="l1-1"/>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单击此处输入你的项正文，文字是您思想的提炼，请尽量言简意赅的阐述观点。"/>
  <p:tag name="KSO_WM_UNIT_TEXT_LAYER_COUNT" val="1"/>
  <p:tag name="KSO_WM_DIAGRAM_USE_COLOR_VALUE" val="{&quot;color_scheme&quot;:1,&quot;color_type&quot;:1,&quot;theme_color_indexes&quot;:[5,6,5,6,5,6]}"/>
</p:tagLst>
</file>

<file path=ppt/tags/tag15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74_2*l_h_a*1_2_1"/>
  <p:tag name="KSO_WM_TEMPLATE_CATEGORY" val="diagram"/>
  <p:tag name="KSO_WM_TEMPLATE_INDEX" val="20234874"/>
  <p:tag name="KSO_WM_UNIT_LAYERLEVEL" val="1_1_1"/>
  <p:tag name="KSO_WM_TAG_VERSION" val="3.0"/>
  <p:tag name="KSO_WM_UNIT_TEXT_FILL_FORE_SCHEMECOLOR_INDEX_BRIGHTNESS" val="0.25"/>
  <p:tag name="KSO_WM_DIAGRAM_GROUP_CODE" val="l1-1"/>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添加标题"/>
  <p:tag name="KSO_WM_DIAGRAM_USE_COLOR_VALUE" val="{&quot;color_scheme&quot;:1,&quot;color_type&quot;:1,&quot;theme_color_indexes&quot;:[5,6,5,6,5,6]}"/>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4"/>
  <p:tag name="KSO_WM_TEMPLATE_CATEGORY" val="diagram"/>
  <p:tag name="KSO_WM_TEMPLATE_INDEX" val="20234874"/>
  <p:tag name="KSO_WM_UNIT_LAYERLEVEL" val="1_1_1"/>
  <p:tag name="KSO_WM_TAG_VERSION" val="3.0"/>
  <p:tag name="KSO_WM_BEAUTIFY_FLAG" val="#wm#"/>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d*1_2_1"/>
  <p:tag name="KSO_WM_TEMPLATE_CATEGORY" val="diagram"/>
  <p:tag name="KSO_WM_TEMPLATE_INDEX" val="20234874"/>
  <p:tag name="KSO_WM_UNIT_LAYERLEVEL" val="1_1_1"/>
  <p:tag name="KSO_WM_TAG_VERSION" val="3.0"/>
  <p:tag name="KSO_WM_BEAUTIFY_FLAG" val="#wm#"/>
  <p:tag name="KSO_WM_UNIT_VALUE" val="542*552"/>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quot;colorType&quot;:1,&quot;foreColorIndex&quot;:5,&quot;transparency&quot;:0},&quot;type&quot;:1},&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5"/>
  <p:tag name="KSO_WM_UNIT_PICTURE_SUBTYPE" val="b"/>
  <p:tag name="MH_SHAPE_GUID" val="19"/>
  <p:tag name="KSO_WM_DIAGRAM_USE_COLOR_VALUE" val="{&quot;color_scheme&quot;:1,&quot;color_type&quot;:1,&quot;theme_color_indexes&quot;:[5,6,5,6,5,6]}"/>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5"/>
  <p:tag name="KSO_WM_TEMPLATE_CATEGORY" val="diagram"/>
  <p:tag name="KSO_WM_TEMPLATE_INDEX" val="20234874"/>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gradient&quot;:[{&quot;brightness&quot;:0,&quot;colorType&quot;:1,&quot;foreColorIndex&quot;:5,&quot;pos&quot;:0.10000000149011612,&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6"/>
  <p:tag name="KSO_WM_TEMPLATE_CATEGORY" val="diagram"/>
  <p:tag name="KSO_WM_TEMPLATE_INDEX" val="20234874"/>
  <p:tag name="KSO_WM_UNIT_LAYERLEVEL" val="1_1_1"/>
  <p:tag name="KSO_WM_TAG_VERSION" val="3.0"/>
  <p:tag name="KSO_WM_BEAUTIFY_FLAG" val="#wm#"/>
  <p:tag name="KSO_WM_UNIT_TYPE" val="l_h_i"/>
  <p:tag name="KSO_WM_UNIT_INDEX" val="1_3_6"/>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6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874_2*l_h_f*1_3_1"/>
  <p:tag name="KSO_WM_TEMPLATE_CATEGORY" val="diagram"/>
  <p:tag name="KSO_WM_TEMPLATE_INDEX" val="20234874"/>
  <p:tag name="KSO_WM_UNIT_LAYERLEVEL" val="1_1_1"/>
  <p:tag name="KSO_WM_TAG_VERSION" val="3.0"/>
  <p:tag name="KSO_WM_UNIT_TEXT_FILL_FORE_SCHEMECOLOR_INDEX_BRIGHTNESS" val="0.35"/>
  <p:tag name="KSO_WM_DIAGRAM_GROUP_CODE" val="l1-1"/>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单击此处输入你的项正文，文字是您思想的提炼，请尽量言简意赅的阐述观点。"/>
  <p:tag name="KSO_WM_UNIT_TEXT_LAYER_COUNT" val="1"/>
  <p:tag name="KSO_WM_DIAGRAM_USE_COLOR_VALUE" val="{&quot;color_scheme&quot;:1,&quot;color_type&quot;:1,&quot;theme_color_indexes&quot;:[5,6,5,6,5,6]}"/>
</p:tagLst>
</file>

<file path=ppt/tags/tag16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74_2*l_h_a*1_3_1"/>
  <p:tag name="KSO_WM_TEMPLATE_CATEGORY" val="diagram"/>
  <p:tag name="KSO_WM_TEMPLATE_INDEX" val="20234874"/>
  <p:tag name="KSO_WM_UNIT_LAYERLEVEL" val="1_1_1"/>
  <p:tag name="KSO_WM_TAG_VERSION" val="3.0"/>
  <p:tag name="KSO_WM_UNIT_TEXT_FILL_FORE_SCHEMECOLOR_INDEX_BRIGHTNESS" val="0.25"/>
  <p:tag name="KSO_WM_DIAGRAM_GROUP_CODE" val="l1-1"/>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DIAGRAM_VERSION" val="3"/>
  <p:tag name="KSO_WM_DIAGRAM_COLOR_TRICK" val="1"/>
  <p:tag name="KSO_WM_DIAGRAM_COLOR_TEXT_CAN_REMOVE" val="n"/>
  <p:tag name="KSO_WM_UNIT_TEXT_TYPE" val="1"/>
  <p:tag name="KSO_WM_UNIT_PRESET_TEXT" val="添加标题"/>
  <p:tag name="KSO_WM_DIAGRAM_USE_COLOR_VALUE" val="{&quot;color_scheme&quot;:1,&quot;color_type&quot;:1,&quot;theme_color_indexes&quot;:[5,6,5,6,5,6]}"/>
</p:tagLst>
</file>

<file path=ppt/tags/tag1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4"/>
  <p:tag name="KSO_WM_TEMPLATE_CATEGORY" val="diagram"/>
  <p:tag name="KSO_WM_TEMPLATE_INDEX" val="20234874"/>
  <p:tag name="KSO_WM_UNIT_LAYERLEVEL" val="1_1_1"/>
  <p:tag name="KSO_WM_TAG_VERSION" val="3.0"/>
  <p:tag name="KSO_WM_BEAUTIFY_FLAG" val="#wm#"/>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d*1_3_1"/>
  <p:tag name="KSO_WM_TEMPLATE_CATEGORY" val="diagram"/>
  <p:tag name="KSO_WM_TEMPLATE_INDEX" val="20234874"/>
  <p:tag name="KSO_WM_UNIT_LAYERLEVEL" val="1_1_1"/>
  <p:tag name="KSO_WM_TAG_VERSION" val="3.0"/>
  <p:tag name="KSO_WM_BEAUTIFY_FLAG" val="#wm#"/>
  <p:tag name="KSO_WM_UNIT_VALUE" val="542*552"/>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quot;colorType&quot;:1,&quot;foreColorIndex&quot;:5,&quot;transparency&quot;:0},&quot;type&quot;:1},&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5"/>
  <p:tag name="KSO_WM_UNIT_PICTURE_SUBTYPE" val="b"/>
  <p:tag name="MH_SHAPE_GUID" val="23"/>
  <p:tag name="KSO_WM_DIAGRAM_USE_COLOR_VALUE" val="{&quot;color_scheme&quot;:1,&quot;color_type&quot;:1,&quot;theme_color_indexes&quot;:[5,6,5,6,5,6]}"/>
</p:tagLst>
</file>

<file path=ppt/tags/tag1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3"/>
  <p:tag name="KSO_WM_TEMPLATE_CATEGORY" val="diagram"/>
  <p:tag name="KSO_WM_TEMPLATE_INDEX" val="20234874"/>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2"/>
  <p:tag name="KSO_WM_TEMPLATE_CATEGORY" val="diagram"/>
  <p:tag name="KSO_WM_TEMPLATE_INDEX" val="20234874"/>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1_1"/>
  <p:tag name="KSO_WM_TEMPLATE_CATEGORY" val="diagram"/>
  <p:tag name="KSO_WM_TEMPLATE_INDEX" val="20234874"/>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3"/>
  <p:tag name="KSO_WM_TEMPLATE_CATEGORY" val="diagram"/>
  <p:tag name="KSO_WM_TEMPLATE_INDEX" val="20234874"/>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1"/>
  <p:tag name="KSO_WM_TEMPLATE_CATEGORY" val="diagram"/>
  <p:tag name="KSO_WM_TEMPLATE_INDEX" val="20234874"/>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2_2"/>
  <p:tag name="KSO_WM_TEMPLATE_CATEGORY" val="diagram"/>
  <p:tag name="KSO_WM_TEMPLATE_INDEX" val="20234874"/>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7"/>
  <p:tag name="KSO_WM_TEMPLATE_CATEGORY" val="diagram"/>
  <p:tag name="KSO_WM_TEMPLATE_INDEX" val="20234874"/>
  <p:tag name="KSO_WM_UNIT_LAYERLEVEL" val="1_1_1"/>
  <p:tag name="KSO_WM_TAG_VERSION" val="3.0"/>
  <p:tag name="KSO_WM_BEAUTIFY_FLAG" val="#wm#"/>
  <p:tag name="KSO_WM_UNIT_TYPE" val="l_h_i"/>
  <p:tag name="KSO_WM_UNIT_INDEX" val="1_3_7"/>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6,5,6,5,6]}"/>
</p:tagLst>
</file>

<file path=ppt/tags/tag1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1"/>
  <p:tag name="KSO_WM_TEMPLATE_CATEGORY" val="diagram"/>
  <p:tag name="KSO_WM_TEMPLATE_INDEX" val="20234874"/>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3"/>
  <p:tag name="KSO_WM_TEMPLATE_CATEGORY" val="diagram"/>
  <p:tag name="KSO_WM_TEMPLATE_INDEX" val="20234874"/>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6000000238418579,&quot;colorType&quot;:1,&quot;foreColorIndex&quot;:5,&quot;transparency&quot;:0},&quot;type&quot;:1},&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5,6,5,6,5,6]}"/>
</p:tagLst>
</file>

<file path=ppt/tags/tag1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4_2*l_h_i*1_3_2"/>
  <p:tag name="KSO_WM_TEMPLATE_CATEGORY" val="diagram"/>
  <p:tag name="KSO_WM_TEMPLATE_INDEX" val="20234874"/>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435.0060236220473,&quot;left&quot;:52.05000000000001,&quot;top&quot;:84.91897637795276,&quot;width&quot;:850.8737007874017}"/>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5,6,5,6,5,6]}"/>
</p:tagLst>
</file>

<file path=ppt/tags/tag1614.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8098]}"/>
</p:tagLst>
</file>

<file path=ppt/tags/tag161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616.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61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618.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6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6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620.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532894239\&quot;,\&quot;product_name\&quot;:\&quot;\&quot;,\&quot;intention_code\&quot;:\&quot;\&quot;}&quot;}*gallery_gallery_ai_v2.1.6_ONLINE*1a776f4a8f00004a247ea63ac1d9ad15-slide-0"/>
  <p:tag name="KSO_WM_UNIT_FILL_FORE_SCHEMECOLOR_INDEX" val="5"/>
  <p:tag name="KSO_WM_UNIT_FILL_TYPE" val="1"/>
  <p:tag name="KSO_WM_UNIT_LINE_FORE_SCHEMECOLOR_INDEX" val="5"/>
  <p:tag name="KSO_WM_UNIT_LINE_FILL_TYPE" val="2"/>
  <p:tag name="KSO_WM_UNIT_USESOURCEFORMAT_APPLY" val="1"/>
</p:tagLst>
</file>

<file path=ppt/tags/tag1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6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6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6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6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6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6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6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632.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Lst>
</file>

<file path=ppt/tags/tag16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6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9.899986962292225,&quot;top&quot;:104.44999999999997,&quot;width&quot;:459.7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16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9.899986962292225,&quot;top&quot;:104.44999999999997,&quot;width&quot;:459.7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16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9.899986962292225,&quot;top&quot;:104.44999999999997,&quot;width&quot;:459.7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16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9.899986962292225,&quot;top&quot;:104.44999999999997,&quot;width&quot;:459.7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16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9.899986962292225,&quot;top&quot;:104.44999999999997,&quot;width&quot;:459.7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16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9.899986962292225,&quot;top&quot;:104.44999999999997,&quot;width&quot;:459.7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0.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Lst>
</file>

<file path=ppt/tags/tag16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642.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357922669\&quot;,\&quot;product_name\&quot;:\&quot;\&quot;,\&quot;intention_code\&quot;:\&quot;\&quot;}&quot;}*gallery_gallery_ai_v2.1.6_ONLINE*c17aa190063c464c33f3df6026b843dc-slide-0"/>
  <p:tag name="KSO_WM_UNIT_FILL_FORE_SCHEMECOLOR_INDEX" val="5"/>
  <p:tag name="KSO_WM_UNIT_FILL_TYPE" val="1"/>
  <p:tag name="KSO_WM_UNIT_LINE_FORE_SCHEMECOLOR_INDEX" val="5"/>
  <p:tag name="KSO_WM_UNIT_LINE_FILL_TYPE" val="2"/>
  <p:tag name="KSO_WM_UNIT_USESOURCEFORMAT_APPLY" val="1"/>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6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6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6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6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6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654.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Lst>
</file>

<file path=ppt/tags/tag16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50.37795275590554,&quot;left&quot;:83.13535433070865,&quot;top&quot;:68.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50.37795275590554,&quot;left&quot;:83.13535433070865,&quot;top&quot;:68.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658.xml><?xml version="1.0" encoding="utf-8"?>
<p:tagLst xmlns:p="http://schemas.openxmlformats.org/presentationml/2006/main">
  <p:tag name="KSO_WM_DIAGRAM_VIRTUALLY_FRAME" val="{&quot;height&quot;:450.37795275590554,&quot;left&quot;:83.13535433070865,&quot;top&quot;:68.4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17602352\&quot;,\&quot;product_name\&quot;:\&quot;\&quot;,\&quot;intention_code\&quot;:\&quot;\&quot;}&quot;}*gallery_gallery_ai_v2.1.6_ONLINE*539e915e8bc181ae50357ad8175c221c-slide-0"/>
  <p:tag name="KSO_WM_UNIT_LINE_FILL_TYPE" val="2"/>
  <p:tag name="KSO_WM_UNIT_USESOURCEFORMAT_APPLY" val="1"/>
</p:tagLst>
</file>

<file path=ppt/tags/tag1659.xml><?xml version="1.0" encoding="utf-8"?>
<p:tagLst xmlns:p="http://schemas.openxmlformats.org/presentationml/2006/main">
  <p:tag name="KSO_WM_DIAGRAM_VIRTUALLY_FRAME" val="{&quot;height&quot;:450.37795275590554,&quot;left&quot;:83.13535433070865,&quot;top&quot;:68.4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6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60.xml><?xml version="1.0" encoding="utf-8"?>
<p:tagLst xmlns:p="http://schemas.openxmlformats.org/presentationml/2006/main">
  <p:tag name="KSO_WM_DIAGRAM_VIRTUALLY_FRAME" val="{&quot;height&quot;:450.37795275590554,&quot;left&quot;:83.13535433070865,&quot;top&quot;:68.4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42037941\&quot;,\&quot;product_name\&quot;:\&quot;\&quot;,\&quot;intention_code\&quot;:\&quot;\&quot;}&quot;}*gallery_gallery_ai_v2.1.6_ONLINE*539e915e8bc181ae50357ad8175c221c-slide-0"/>
  <p:tag name="KSO_WM_UNIT_LINE_FILL_TYPE" val="2"/>
  <p:tag name="KSO_WM_UNIT_USESOURCEFORMAT_APPLY" val="1"/>
</p:tagLst>
</file>

<file path=ppt/tags/tag1661.xml><?xml version="1.0" encoding="utf-8"?>
<p:tagLst xmlns:p="http://schemas.openxmlformats.org/presentationml/2006/main">
  <p:tag name="KSO_WM_DIAGRAM_VIRTUALLY_FRAME" val="{&quot;height&quot;:450.37795275590554,&quot;left&quot;:83.13535433070865,&quot;top&quot;:68.4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6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50.37795275590554,&quot;left&quot;:83.13535433070865,&quot;top&quot;:68.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50.37795275590554,&quot;left&quot;:83.13535433070865,&quot;top&quot;:68.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664.xml><?xml version="1.0" encoding="utf-8"?>
<p:tagLst xmlns:p="http://schemas.openxmlformats.org/presentationml/2006/main">
  <p:tag name="KSO_WM_DIAGRAM_VIRTUALLY_FRAME" val="{&quot;height&quot;:450.37795275590554,&quot;left&quot;:83.13535433070865,&quot;top&quot;:68.4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978360946\&quot;,\&quot;product_name\&quot;:\&quot;\&quot;,\&quot;intention_code\&quot;:\&quot;\&quot;}&quot;}*gallery_gallery_ai_v2.1.6_ONLINE*539e915e8bc181ae50357ad8175c221c-slide-0"/>
  <p:tag name="KSO_WM_UNIT_LINE_FILL_TYPE" val="2"/>
  <p:tag name="KSO_WM_UNIT_USESOURCEFORMAT_APPLY" val="1"/>
</p:tagLst>
</file>

<file path=ppt/tags/tag1665.xml><?xml version="1.0" encoding="utf-8"?>
<p:tagLst xmlns:p="http://schemas.openxmlformats.org/presentationml/2006/main">
  <p:tag name="KSO_WM_DIAGRAM_VIRTUALLY_FRAME" val="{&quot;height&quot;:450.37795275590554,&quot;left&quot;:83.13535433070865,&quot;top&quot;:68.4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6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50.37795275590554,&quot;left&quot;:83.13535433070865,&quot;top&quot;:68.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50.37795275590554,&quot;left&quot;:83.13535433070865,&quot;top&quot;:68.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66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16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70.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857098500\&quot;,\&quot;product_name\&quot;:\&quot;\&quot;,\&quot;intention_code\&quot;:\&quot;\&quot;}&quot;}*gallery_gallery_ai_v2.1.6_ONLINE*bbda745543c708ae6b860748be0923ac-slide-0"/>
  <p:tag name="KSO_WM_UNIT_FILL_FORE_SCHEMECOLOR_INDEX" val="5"/>
  <p:tag name="KSO_WM_UNIT_FILL_TYPE" val="1"/>
  <p:tag name="KSO_WM_UNIT_LINE_FORE_SCHEMECOLOR_INDEX" val="5"/>
  <p:tag name="KSO_WM_UNIT_LINE_FILL_TYPE" val="2"/>
  <p:tag name="KSO_WM_UNIT_USESOURCEFORMAT_APPLY" val="1"/>
</p:tagLst>
</file>

<file path=ppt/tags/tag16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10,10,10,10,10,10]}"/>
</p:tagLst>
</file>

<file path=ppt/tags/tag16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10,10,10,10,10,10]}"/>
</p:tagLst>
</file>

<file path=ppt/tags/tag16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82.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6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6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98.8250393700788,&quot;left&quot;:48.04998696229222,&quot;top&quot;:92.47496062992124,&quot;width&quot;:423.8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98.8250393700788,&quot;left&quot;:48.04998696229222,&quot;top&quot;:92.47496062992124,&quot;width&quot;:423.8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98.8250393700788,&quot;left&quot;:48.04998696229222,&quot;top&quot;:92.47496062992124,&quot;width&quot;:423.8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98.8250393700788,&quot;left&quot;:48.04998696229222,&quot;top&quot;:92.47496062992124,&quot;width&quot;:423.8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98.8250393700788,&quot;left&quot;:48.04998696229222,&quot;top&quot;:92.47496062992124,&quot;width&quot;:423.8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98.8250393700788,&quot;left&quot;:48.04998696229222,&quot;top&quot;:92.47496062992124,&quot;width&quot;:423.8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690.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9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69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694.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211241968621\&quot;,\&quot;product_name\&quot;:\&quot;\&quot;,\&quot;intention_code\&quot;:\&quot;\&quot;}&quot;}*gallery_gallery_ai_v2.1.6_ONLINE*219857f34b0561695598fca9321a643c-slide-0"/>
  <p:tag name="KSO_WM_UNIT_FILL_FORE_SCHEMECOLOR_INDEX" val="5"/>
  <p:tag name="KSO_WM_UNIT_FILL_TYPE" val="1"/>
  <p:tag name="KSO_WM_UNIT_LINE_FORE_SCHEMECOLOR_INDEX" val="5"/>
  <p:tag name="KSO_WM_UNIT_LINE_FILL_TYPE" val="2"/>
  <p:tag name="KSO_WM_UNIT_USESOURCEFORMAT_APPLY" val="1"/>
</p:tagLst>
</file>

<file path=ppt/tags/tag16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Lst>
</file>

<file path=ppt/tags/tag1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6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6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7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7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7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7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708.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7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7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5779527559055,&quot;left&quot;:83.13535433070865,&quot;top&quot;:70.2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5779527559055,&quot;left&quot;:83.13535433070865,&quot;top&quot;:70.2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712.xml><?xml version="1.0" encoding="utf-8"?>
<p:tagLst xmlns:p="http://schemas.openxmlformats.org/presentationml/2006/main">
  <p:tag name="KSO_WM_DIAGRAM_VIRTUALLY_FRAME" val="{&quot;height&quot;:448.5779527559055,&quot;left&quot;:83.13535433070865,&quot;top&quot;:70.2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097166692\&quot;,\&quot;product_name\&quot;:\&quot;\&quot;,\&quot;intention_code\&quot;:\&quot;\&quot;}&quot;}*gallery_gallery_ai_v2.1.6_ONLINE*05d6514b70e30e647d898888a65db7be-slide-0"/>
  <p:tag name="KSO_WM_UNIT_LINE_FILL_TYPE" val="2"/>
  <p:tag name="KSO_WM_UNIT_USESOURCEFORMAT_APPLY" val="1"/>
</p:tagLst>
</file>

<file path=ppt/tags/tag1713.xml><?xml version="1.0" encoding="utf-8"?>
<p:tagLst xmlns:p="http://schemas.openxmlformats.org/presentationml/2006/main">
  <p:tag name="KSO_WM_DIAGRAM_VIRTUALLY_FRAME" val="{&quot;height&quot;:448.5779527559055,&quot;left&quot;:83.13535433070865,&quot;top&quot;:70.2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714.xml><?xml version="1.0" encoding="utf-8"?>
<p:tagLst xmlns:p="http://schemas.openxmlformats.org/presentationml/2006/main">
  <p:tag name="KSO_WM_DIAGRAM_VIRTUALLY_FRAME" val="{&quot;height&quot;:448.5779527559055,&quot;left&quot;:83.13535433070865,&quot;top&quot;:70.2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69415829\&quot;,\&quot;product_name\&quot;:\&quot;\&quot;,\&quot;intention_code\&quot;:\&quot;\&quot;}&quot;}*gallery_gallery_ai_v2.1.6_ONLINE*05d6514b70e30e647d898888a65db7be-slide-0"/>
  <p:tag name="KSO_WM_UNIT_LINE_FILL_TYPE" val="2"/>
  <p:tag name="KSO_WM_UNIT_USESOURCEFORMAT_APPLY" val="1"/>
</p:tagLst>
</file>

<file path=ppt/tags/tag1715.xml><?xml version="1.0" encoding="utf-8"?>
<p:tagLst xmlns:p="http://schemas.openxmlformats.org/presentationml/2006/main">
  <p:tag name="KSO_WM_DIAGRAM_VIRTUALLY_FRAME" val="{&quot;height&quot;:448.5779527559055,&quot;left&quot;:83.13535433070865,&quot;top&quot;:70.2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7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5779527559055,&quot;left&quot;:83.13535433070865,&quot;top&quot;:70.2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5779527559055,&quot;left&quot;:83.13535433070865,&quot;top&quot;:70.2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718.xml><?xml version="1.0" encoding="utf-8"?>
<p:tagLst xmlns:p="http://schemas.openxmlformats.org/presentationml/2006/main">
  <p:tag name="KSO_WM_DIAGRAM_VIRTUALLY_FRAME" val="{&quot;height&quot;:448.5779527559055,&quot;left&quot;:83.13535433070865,&quot;top&quot;:70.2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74647632\&quot;,\&quot;product_name\&quot;:\&quot;\&quot;,\&quot;intention_code\&quot;:\&quot;\&quot;}&quot;}*gallery_gallery_ai_v2.1.6_ONLINE*05d6514b70e30e647d898888a65db7be-slide-0"/>
  <p:tag name="KSO_WM_UNIT_LINE_FILL_TYPE" val="2"/>
  <p:tag name="KSO_WM_UNIT_USESOURCEFORMAT_APPLY" val="1"/>
</p:tagLst>
</file>

<file path=ppt/tags/tag1719.xml><?xml version="1.0" encoding="utf-8"?>
<p:tagLst xmlns:p="http://schemas.openxmlformats.org/presentationml/2006/main">
  <p:tag name="KSO_WM_DIAGRAM_VIRTUALLY_FRAME" val="{&quot;height&quot;:448.5779527559055,&quot;left&quot;:83.13535433070865,&quot;top&quot;:70.2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7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7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5779527559055,&quot;left&quot;:83.13535433070865,&quot;top&quot;:70.2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5779527559055,&quot;left&quot;:83.13535433070865,&quot;top&quot;:70.2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72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72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72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211399350395\&quot;,\&quot;product_name\&quot;:\&quot;\&quot;,\&quot;intention_code\&quot;:\&quot;\&quot;}&quot;}*gallery_gallery_ai_v2.1.6_ONLINE*9999b694af02db941f2e36b4fa685dd4-slide-0"/>
  <p:tag name="KSO_WM_UNIT_FILL_FORE_SCHEMECOLOR_INDEX" val="5"/>
  <p:tag name="KSO_WM_UNIT_FILL_TYPE" val="1"/>
  <p:tag name="KSO_WM_UNIT_LINE_FORE_SCHEMECOLOR_INDEX" val="5"/>
  <p:tag name="KSO_WM_UNIT_LINE_FILL_TYPE" val="2"/>
  <p:tag name="KSO_WM_UNIT_USESOURCEFORMAT_APPLY" val="1"/>
</p:tagLst>
</file>

<file path=ppt/tags/tag1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7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7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7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7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8.63516356905045,&quot;top&quot;:111.50000000000004,&quot;width&quot;:422.164836430949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73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7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17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7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7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174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7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7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17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7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74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Lst>
</file>

<file path=ppt/tags/tag17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751.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416212396\&quot;,\&quot;product_name\&quot;:\&quot;\&quot;,\&quot;intention_code\&quot;:\&quot;\&quot;}&quot;}*gallery_gallery_ai_v2.1.6_ONLINE*c0e57ebae4f4d158395415a406931079-slide-0"/>
  <p:tag name="KSO_WM_UNIT_FILL_FORE_SCHEMECOLOR_INDEX" val="5"/>
  <p:tag name="KSO_WM_UNIT_FILL_TYPE" val="1"/>
  <p:tag name="KSO_WM_UNIT_LINE_FORE_SCHEMECOLOR_INDEX" val="5"/>
  <p:tag name="KSO_WM_UNIT_LINE_FILL_TYPE" val="2"/>
  <p:tag name="KSO_WM_UNIT_USESOURCEFORMAT_APPLY" val="1"/>
</p:tagLst>
</file>

<file path=ppt/tags/tag1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7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7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7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7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7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7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7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763.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7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7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0.2703149606299,&quot;left&quot;:49.35,&quot;top&quot;:79.45,&quot;width&quot;:87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7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0.2703149606299,&quot;left&quot;:49.35,&quot;top&quot;:79.45,&quot;width&quot;:87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7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20.2703149606299,&quot;left&quot;:49.35,&quot;top&quot;:79.45,&quot;width&quot;:876.6}"/>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768.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20.2703149606299,&quot;left&quot;:49.35,&quot;top&quot;:79.45,&quot;width&quot;:876.6}"/>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220308873\&quot;,\&quot;product_name\&quot;:\&quot;\&quot;,\&quot;intention_code\&quot;:\&quot;\&quot;}&quot;}*gallery_gallery_ai_v2.1.6_ONLINE*dcec18df9aeb7d3204ba62310fac4670-slide-0"/>
  <p:tag name="KSO_WM_UNIT_FILL_FORE_SCHEMECOLOR_INDEX" val="5"/>
  <p:tag name="KSO_WM_UNIT_FILL_TYPE" val="1"/>
  <p:tag name="KSO_WM_UNIT_LINE_FILL_TYPE" val="2"/>
  <p:tag name="KSO_WM_UNIT_USESOURCEFORMAT_APPLY" val="1"/>
</p:tagLst>
</file>

<file path=ppt/tags/tag17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0.2703149606299,&quot;left&quot;:49.35,&quot;top&quot;:79.45,&quot;width&quot;:87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0.2703149606299,&quot;left&quot;:49.35,&quot;top&quot;:79.45,&quot;width&quot;:87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7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20.2703149606299,&quot;left&quot;:49.35,&quot;top&quot;:79.45,&quot;width&quot;:876.6}"/>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772.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20.2703149606299,&quot;left&quot;:49.35,&quot;top&quot;:79.45,&quot;width&quot;:876.6}"/>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197870360\&quot;,\&quot;product_name\&quot;:\&quot;\&quot;,\&quot;intention_code\&quot;:\&quot;\&quot;}&quot;}*gallery_gallery_ai_v2.1.6_ONLINE*dcec18df9aeb7d3204ba62310fac4670-slide-0"/>
  <p:tag name="KSO_WM_UNIT_FILL_FORE_SCHEMECOLOR_INDEX" val="6"/>
  <p:tag name="KSO_WM_UNIT_FILL_TYPE" val="1"/>
  <p:tag name="KSO_WM_UNIT_LINE_FILL_TYPE" val="2"/>
  <p:tag name="KSO_WM_UNIT_USESOURCEFORMAT_APPLY" val="1"/>
</p:tagLst>
</file>

<file path=ppt/tags/tag17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0.2703149606299,&quot;left&quot;:49.35,&quot;top&quot;:79.45,&quot;width&quot;:87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7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0.2703149606299,&quot;left&quot;:49.35,&quot;top&quot;:79.45,&quot;width&quot;:87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7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20.2703149606299,&quot;left&quot;:49.35,&quot;top&quot;:79.45,&quot;width&quot;:876.6}"/>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776.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20.2703149606299,&quot;left&quot;:49.35,&quot;top&quot;:79.45,&quot;width&quot;:876.6}"/>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34690037\&quot;,\&quot;product_name\&quot;:\&quot;\&quot;,\&quot;intention_code\&quot;:\&quot;\&quot;}&quot;}*gallery_gallery_ai_v2.1.6_ONLINE*dcec18df9aeb7d3204ba62310fac4670-slide-0"/>
  <p:tag name="KSO_WM_UNIT_FILL_FORE_SCHEMECOLOR_INDEX" val="7"/>
  <p:tag name="KSO_WM_UNIT_FILL_TYPE" val="1"/>
  <p:tag name="KSO_WM_UNIT_LINE_FILL_TYPE" val="2"/>
  <p:tag name="KSO_WM_UNIT_USESOURCEFORMAT_APPLY" val="1"/>
</p:tagLst>
</file>

<file path=ppt/tags/tag1777.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77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779.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7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178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7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1_7"/>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theme_color_indexes&quot;:[10,10,10,10,10,10]}"/>
</p:tagLst>
</file>

<file path=ppt/tags/tag17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2_7"/>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theme_color_indexes&quot;:[10,10,10,10,10,10]}"/>
</p:tagLst>
</file>

<file path=ppt/tags/tag17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7"/>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3_7"/>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gradient&quot;:[{&quot;brightness&quot;:0,&quot;colorType&quot;:1,&quot;foreColorIndex&quot;:5,&quot;pos&quot;:0,&quot;transparency&quot;:1},{&quot;brightness&quot;:0,&quot;colorType&quot;:1,&quot;foreColorIndex&quot;:5,&quot;pos&quot;:1,&quot;transparency&quot;:0.8500000238418579}],&quot;type&quot;:3},&quot;glow&quot;:{&quot;colorType&quot;:0},&quot;line&quot;:{&quot;solidLine&quot;:{&quot;brightness&quot;:0,&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5"/>
  <p:tag name="KSO_WM_DIAGRAM_USE_COLOR_VALUE" val="{&quot;color_scheme&quot;:1,&quot;theme_color_indexes&quot;:[10,10,10,10,10,10]}"/>
</p:tagLst>
</file>

<file path=ppt/tags/tag17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1_4"/>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10,10,10,10,10,10]}"/>
</p:tagLst>
</file>

<file path=ppt/tags/tag17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1_6"/>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10,10,10,10,10,10]}"/>
</p:tagLst>
</file>

<file path=ppt/tags/tag17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1_5"/>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10,10,10,10,10,10]}"/>
</p:tagLst>
</file>

<file path=ppt/tags/tag17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17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1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1_3"/>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10,10,10,10,10,10]}"/>
</p:tagLst>
</file>

<file path=ppt/tags/tag1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2_4"/>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10,10,10,10,10,10]}"/>
</p:tagLst>
</file>

<file path=ppt/tags/tag17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1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2_6"/>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10,10,10,10,10,10]}"/>
</p:tagLst>
</file>

<file path=ppt/tags/tag17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2_5"/>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10,10,10,10,10,10]}"/>
</p:tagLst>
</file>

<file path=ppt/tags/tag1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1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2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2_3"/>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10,10,10,10,10,10]}"/>
</p:tagLst>
</file>

<file path=ppt/tags/tag17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20_2*l_h_a*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3;添加标题"/>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7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20_2*l_h_f*1_1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准确地理解您传达的思想。单击此处添加文本具体内容，文字是您思想的提炼，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20_2*l_h_i*1_1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UNIT_LINE_FORE_SCHEMECOLOR_INDEX" val="-2"/>
  <p:tag name="KSO_WM_DIAGRAM_USE_COLOR_VALUE" val="{&quot;color_scheme&quot;:1,&quot;theme_color_indexes&quot;:[10,10,10,10,10,10]}"/>
</p:tagLst>
</file>

<file path=ppt/tags/tag17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20_2*l_h_f*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20_2*l_h_i*1_2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UNIT_LINE_FORE_SCHEMECOLOR_INDEX" val="-2"/>
  <p:tag name="KSO_WM_DIAGRAM_USE_COLOR_VALUE" val="{&quot;color_scheme&quot;:1,&quot;theme_color_indexes&quot;:[10,10,10,10,10,10]}"/>
</p:tagLst>
</file>

<file path=ppt/tags/tag17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820_2*l_h_f*1_3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准确地理解您传达的思想。单击此处添加文本具体内容，文字是您思想的提炼，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1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820_2*l_h_i*1_3_2"/>
  <p:tag name="KSO_WM_TEMPLATE_CATEGORY" val="diagram"/>
  <p:tag name="KSO_WM_TEMPLATE_INDEX" val="20234820"/>
  <p:tag name="KSO_WM_UNIT_LAYERLEVEL" val="1_1_1"/>
  <p:tag name="KSO_WM_TAG_VERSION" val="3.0"/>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BEAUTIFY_FLAG" val="#wm#"/>
  <p:tag name="KSO_WM_UNIT_LINE_FORE_SCHEMECOLOR_INDEX" val="-2"/>
  <p:tag name="KSO_WM_DIAGRAM_USE_COLOR_VALUE" val="{&quot;color_scheme&quot;:1,&quot;theme_color_indexes&quot;:[10,10,10,10,10,10]}"/>
</p:tagLst>
</file>

<file path=ppt/tags/tag18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20_2*l_h_a*1_2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3;添加标题"/>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8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20_2*l_h_a*1_3_1"/>
  <p:tag name="KSO_WM_TEMPLATE_CATEGORY" val="diagram"/>
  <p:tag name="KSO_WM_TEMPLATE_INDEX" val="20234820"/>
  <p:tag name="KSO_WM_UNIT_LAYERLEVEL" val="1_1_1"/>
  <p:tag name="KSO_WM_TAG_VERSION" val="3.0"/>
  <p:tag name="KSO_WM_DIAGRAM_GROUP_CODE" val="l1-1"/>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13;添加标题"/>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8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4"/>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3_4"/>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10,10,10,10,10,10]}"/>
</p:tagLst>
</file>

<file path=ppt/tags/tag1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6"/>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3_6"/>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10,10,10,10,10,10]}"/>
</p:tagLst>
</file>

<file path=ppt/tags/tag18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5"/>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3_5"/>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10,10,10,10,10,10]}"/>
</p:tagLst>
</file>

<file path=ppt/tags/tag18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1"/>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18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20_2*l_h_i*1_3_3"/>
  <p:tag name="KSO_WM_TEMPLATE_CATEGORY" val="diagram"/>
  <p:tag name="KSO_WM_TEMPLATE_INDEX" val="20234820"/>
  <p:tag name="KSO_WM_UNIT_LAYERLEVEL" val="1_1_1"/>
  <p:tag name="KSO_WM_TAG_VERSION" val="3.0"/>
  <p:tag name="KSO_WM_DIAGRAM_VERSION" val="3"/>
  <p:tag name="KSO_WM_DIAGRAM_COLOR_TRICK" val="1"/>
  <p:tag name="KSO_WM_DIAGRAM_COLOR_TEXT_CAN_REMOVE" val="n"/>
  <p:tag name="KSO_WM_UNIT_TYPE" val="l_h_i"/>
  <p:tag name="KSO_WM_UNIT_INDEX" val="1_3_3"/>
  <p:tag name="KSO_WM_DIAGRAM_MAX_ITEMCNT" val="3"/>
  <p:tag name="KSO_WM_DIAGRAM_MIN_ITEMCNT" val="2"/>
  <p:tag name="KSO_WM_DIAGRAM_VIRTUALLY_FRAME" val="{&quot;height&quot;:388.3000061035157,&quot;left&quot;:34.3,&quot;top&quot;:108.29999694824218,&quot;width&quot;:887.775039370078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10,10,10,10,10,10]}"/>
</p:tagLst>
</file>

<file path=ppt/tags/tag1808.xml><?xml version="1.0" encoding="utf-8"?>
<p:tagLst xmlns:p="http://schemas.openxmlformats.org/presentationml/2006/main">
  <p:tag name="KSO_WM_BEAUTIFY_FLAG" val="#wm#"/>
  <p:tag name="KSO_WM_TEMPLATE_CATEGORY" val="custom"/>
  <p:tag name="KSO_WM_TEMPLATE_INDEX" val="20226887"/>
  <p:tag name="generateSigPptEx" val="1"/>
  <p:tag name="resource_record_key" val="{&quot;65&quot;:[20226887],&quot;70&quot;:[3326204]}"/>
</p:tagLst>
</file>

<file path=ppt/tags/tag1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1"/>
  <p:tag name="KSO_WM_TEMPLATE_CATEGORY" val="diagram"/>
  <p:tag name="KSO_WM_TEMPLATE_INDEX" val="20235537"/>
  <p:tag name="KSO_WM_UNIT_LAYERLEVEL" val="1_1_1"/>
  <p:tag name="KSO_WM_TAG_VERSION" val="3.0"/>
  <p:tag name="KSO_WM_BEAUTIFY_FLAG" val="#wm#"/>
  <p:tag name="KSO_WM_UNIT_TYPE" val="l_h_i"/>
  <p:tag name="KSO_WM_UNIT_INDEX" val="1_1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1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1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1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3"/>
  <p:tag name="KSO_WM_TEMPLATE_CATEGORY" val="diagram"/>
  <p:tag name="KSO_WM_TEMPLATE_INDEX" val="20235537"/>
  <p:tag name="KSO_WM_UNIT_LAYERLEVEL" val="1_1_1"/>
  <p:tag name="KSO_WM_TAG_VERSION" val="3.0"/>
  <p:tag name="KSO_WM_BEAUTIFY_FLAG" val="#wm#"/>
  <p:tag name="KSO_WM_UNIT_TYPE" val="l_h_i"/>
  <p:tag name="KSO_WM_UNIT_INDEX" val="1_1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4"/>
  <p:tag name="KSO_WM_TEMPLATE_CATEGORY" val="diagram"/>
  <p:tag name="KSO_WM_TEMPLATE_INDEX" val="20235537"/>
  <p:tag name="KSO_WM_UNIT_LAYERLEVEL" val="1_1_1"/>
  <p:tag name="KSO_WM_TAG_VERSION" val="3.0"/>
  <p:tag name="KSO_WM_BEAUTIFY_FLAG" val="#wm#"/>
  <p:tag name="KSO_WM_UNIT_TYPE" val="l_h_i"/>
  <p:tag name="KSO_WM_UNIT_INDEX" val="1_1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1"/>
  <p:tag name="KSO_WM_TEMPLATE_CATEGORY" val="diagram"/>
  <p:tag name="KSO_WM_TEMPLATE_INDEX" val="20235537"/>
  <p:tag name="KSO_WM_UNIT_LAYERLEVEL" val="1_1_1"/>
  <p:tag name="KSO_WM_TAG_VERSION" val="3.0"/>
  <p:tag name="KSO_WM_BEAUTIFY_FLAG" val="#wm#"/>
  <p:tag name="KSO_WM_UNIT_TYPE" val="l_h_i"/>
  <p:tag name="KSO_WM_UNIT_INDEX" val="1_2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2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UNIT_VALUE" val="19"/>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2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UNIT_VALUE" val="42"/>
  <p:tag name="KSO_WM_DIAGRAM_VERSION" val="3"/>
  <p:tag name="KSO_WM_DIAGRAM_COLOR_TRICK" val="1"/>
  <p:tag name="KSO_WM_DIAGRAM_COLOR_TEXT_CAN_REMOVE" val="n"/>
  <p:tag name="KSO_WM_UNIT_PRESET_TEXT" val="单击此处添加正文，文字是您思想的提炼，请言简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3"/>
  <p:tag name="KSO_WM_TEMPLATE_CATEGORY" val="diagram"/>
  <p:tag name="KSO_WM_TEMPLATE_INDEX" val="20235537"/>
  <p:tag name="KSO_WM_UNIT_LAYERLEVEL" val="1_1_1"/>
  <p:tag name="KSO_WM_TAG_VERSION" val="3.0"/>
  <p:tag name="KSO_WM_BEAUTIFY_FLAG" val="#wm#"/>
  <p:tag name="KSO_WM_UNIT_TYPE" val="l_h_i"/>
  <p:tag name="KSO_WM_UNIT_INDEX" val="1_2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4"/>
  <p:tag name="KSO_WM_TEMPLATE_CATEGORY" val="diagram"/>
  <p:tag name="KSO_WM_TEMPLATE_INDEX" val="20235537"/>
  <p:tag name="KSO_WM_UNIT_LAYERLEVEL" val="1_1_1"/>
  <p:tag name="KSO_WM_TAG_VERSION" val="3.0"/>
  <p:tag name="KSO_WM_BEAUTIFY_FLAG" val="#wm#"/>
  <p:tag name="KSO_WM_UNIT_TYPE" val="l_h_i"/>
  <p:tag name="KSO_WM_UNIT_INDEX" val="1_2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1"/>
  <p:tag name="KSO_WM_TEMPLATE_CATEGORY" val="diagram"/>
  <p:tag name="KSO_WM_TEMPLATE_INDEX" val="20235537"/>
  <p:tag name="KSO_WM_UNIT_LAYERLEVEL" val="1_1_1"/>
  <p:tag name="KSO_WM_TAG_VERSION" val="3.0"/>
  <p:tag name="KSO_WM_BEAUTIFY_FLAG" val="#wm#"/>
  <p:tag name="KSO_WM_UNIT_TYPE" val="l_h_i"/>
  <p:tag name="KSO_WM_UNIT_INDEX" val="1_3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1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3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3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3"/>
  <p:tag name="KSO_WM_TEMPLATE_CATEGORY" val="diagram"/>
  <p:tag name="KSO_WM_TEMPLATE_INDEX" val="20235537"/>
  <p:tag name="KSO_WM_UNIT_LAYERLEVEL" val="1_1_1"/>
  <p:tag name="KSO_WM_TAG_VERSION" val="3.0"/>
  <p:tag name="KSO_WM_BEAUTIFY_FLAG" val="#wm#"/>
  <p:tag name="KSO_WM_UNIT_TYPE" val="l_h_i"/>
  <p:tag name="KSO_WM_UNIT_INDEX" val="1_3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4"/>
  <p:tag name="KSO_WM_TEMPLATE_CATEGORY" val="diagram"/>
  <p:tag name="KSO_WM_TEMPLATE_INDEX" val="20235537"/>
  <p:tag name="KSO_WM_UNIT_LAYERLEVEL" val="1_1_1"/>
  <p:tag name="KSO_WM_TAG_VERSION" val="3.0"/>
  <p:tag name="KSO_WM_BEAUTIFY_FLAG" val="#wm#"/>
  <p:tag name="KSO_WM_UNIT_TYPE" val="l_h_i"/>
  <p:tag name="KSO_WM_UNIT_INDEX" val="1_3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08.85,&quot;left&quot;:47.149986962292225,&quot;top&quot;:94.29999999999998,&quot;width&quot;:460.000013037707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1824.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resource_record_key" val="{&quot;65&quot;:[20226887],&quot;70&quot;:[3404564]}"/>
</p:tagLst>
</file>

<file path=ppt/tags/tag18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theme_color_indexes&quot;:[9,9,9,9,9,9]}"/>
</p:tagLst>
</file>

<file path=ppt/tags/tag18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theme_color_indexes&quot;:[9,9,9,9,9,9]}"/>
</p:tagLst>
</file>

<file path=ppt/tags/tag18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18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theme_color_indexes&quot;:[9,9,9,9,9,9]}"/>
</p:tagLst>
</file>

<file path=ppt/tags/tag18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theme_color_indexes&quot;:[9,9,9,9,9,9]}"/>
</p:tagLst>
</file>

<file path=ppt/tags/tag1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3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theme_color_indexes&quot;:[9,9,9,9,9,9]}"/>
</p:tagLst>
</file>

<file path=ppt/tags/tag18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183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theme_color_indexes&quot;:[9,9,9,9,9,9]}"/>
</p:tagLst>
</file>

<file path=ppt/tags/tag18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theme_color_indexes&quot;:[9,9,9,9,9,9]}"/>
</p:tagLst>
</file>

<file path=ppt/tags/tag183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DIAGRAM_USE_COLOR_VALUE" val="{&quot;color_scheme&quot;:1,&quot;theme_color_indexes&quot;:[9,9,9,9,9,9]}"/>
</p:tagLst>
</file>

<file path=ppt/tags/tag18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18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9,9,9,9,9,9]}"/>
</p:tagLst>
</file>

<file path=ppt/tags/tag18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9,9,9,9,9,9]}"/>
</p:tagLst>
</file>

<file path=ppt/tags/tag18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9,9,9,9,9,9]}"/>
</p:tagLst>
</file>

<file path=ppt/tags/tag183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91.3249938964844,&quot;left&quot;:53.92501220703125,&quot;top&quot;:125.82500610351562,&quot;width&quot;:850.374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DIAGRAM_USE_COLOR_VALUE" val="{&quot;color_scheme&quot;:1,&quot;theme_color_indexes&quot;:[9,9,9,9,9,9]}"/>
</p:tagLst>
</file>

<file path=ppt/tags/tag18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40.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resource_record_key" val="{&quot;65&quot;:[20226887],&quot;70&quot;:[3404564,3321480]}"/>
</p:tagLst>
</file>

<file path=ppt/tags/tag1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1"/>
  <p:tag name="KSO_WM_TEMPLATE_CATEGORY" val="diagram"/>
  <p:tag name="KSO_WM_TEMPLATE_INDEX" val="20231749"/>
  <p:tag name="KSO_WM_UNIT_LAYERLEVEL" val="1_1"/>
  <p:tag name="KSO_WM_TAG_VERSION" val="3.0"/>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2"/>
  <p:tag name="KSO_WM_TEMPLATE_CATEGORY" val="diagram"/>
  <p:tag name="KSO_WM_TEMPLATE_INDEX" val="20231749"/>
  <p:tag name="KSO_WM_UNIT_LAYERLEVEL" val="1_1"/>
  <p:tag name="KSO_WM_TAG_VERSION" val="3.0"/>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type&quot;:0},&quot;glow&quot;:{&quot;colorType&quot;:0},&quot;line&quot;:{&quot;gradient&quot;:[{&quot;brightness&quot;:0,&quot;colorType&quot;:1,&quot;foreColorIndex&quot;:5,&quot;pos&quot;:0,&quot;transparency&quot;:0.5},{&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theme_color_indexes&quot;:[10,10,10,10,10,10]}"/>
</p:tagLst>
</file>

<file path=ppt/tags/tag1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3"/>
  <p:tag name="KSO_WM_TEMPLATE_CATEGORY" val="diagram"/>
  <p:tag name="KSO_WM_TEMPLATE_INDEX" val="20231749"/>
  <p:tag name="KSO_WM_UNIT_LAYERLEVEL" val="1_1"/>
  <p:tag name="KSO_WM_TAG_VERSION" val="3.0"/>
  <p:tag name="KSO_WM_DIAGRAM_GROUP_CODE" val="l1-1"/>
  <p:tag name="KSO_WM_UNIT_TYPE" val="l_i"/>
  <p:tag name="KSO_WM_UNIT_INDEX" val="1_3"/>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type&quot;:0},&quot;glow&quot;:{&quot;colorType&quot;:0},&quot;line&quot;:{&quot;gradient&quot;:[{&quot;brightness&quot;:0,&quot;colorType&quot;:1,&quot;foreColorIndex&quot;:5,&quot;pos&quot;:0,&quot;transparency&quot;:0.5},{&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theme_color_indexes&quot;:[10,10,10,10,10,10]}"/>
</p:tagLst>
</file>

<file path=ppt/tags/tag1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4"/>
  <p:tag name="KSO_WM_TEMPLATE_CATEGORY" val="diagram"/>
  <p:tag name="KSO_WM_TEMPLATE_INDEX" val="20231749"/>
  <p:tag name="KSO_WM_UNIT_LAYERLEVEL" val="1_1"/>
  <p:tag name="KSO_WM_TAG_VERSION" val="3.0"/>
  <p:tag name="KSO_WM_DIAGRAM_GROUP_CODE" val="l1-1"/>
  <p:tag name="KSO_WM_UNIT_TYPE" val="l_i"/>
  <p:tag name="KSO_WM_UNIT_INDEX" val="1_4"/>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type&quot;:0},&quot;glow&quot;:{&quot;colorType&quot;:0},&quot;line&quot;:{&quot;gradient&quot;:[{&quot;brightness&quot;:0.800000011920929,&quot;colorType&quot;:1,&quot;foreColorIndex&quot;:5,&quot;pos&quot;:0.8399999737739563,&quot;transparency&quot;:1},{&quot;brightness&quot;:0.800000011920929,&quot;colorType&quot;:1,&quot;foreColorIndex&quot;:5,&quot;pos&quot;:0.1599999964237213,&quot;transparency&quot;:1},{&quot;brightness&quot;:0.4000000059604645,&quot;colorType&quot;:1,&quot;foreColorIndex&quot;:5,&quot;pos&quot;:1,&quot;transparency&quot;:0.5},{&quot;brightness&quot;:0.4000000059604645,&quot;colorType&quot;:1,&quot;foreColorIndex&quot;:5,&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theme_color_indexes&quot;:[10,10,10,10,10,10]}"/>
</p:tagLst>
</file>

<file path=ppt/tags/tag1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i*1_5"/>
  <p:tag name="KSO_WM_TEMPLATE_CATEGORY" val="diagram"/>
  <p:tag name="KSO_WM_TEMPLATE_INDEX" val="20231749"/>
  <p:tag name="KSO_WM_UNIT_LAYERLEVEL" val="1_1"/>
  <p:tag name="KSO_WM_TAG_VERSION" val="3.0"/>
  <p:tag name="KSO_WM_DIAGRAM_GROUP_CODE" val="l1-1"/>
  <p:tag name="KSO_WM_UNIT_TYPE" val="l_i"/>
  <p:tag name="KSO_WM_UNIT_INDEX" val="1_5"/>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gradient&quot;:[{&quot;brightness&quot;:0.800000011920929,&quot;colorType&quot;:1,&quot;foreColorIndex&quot;:5,&quot;pos&quot;:0,&quot;transparency&quot;:0},{&quot;brightness&quot;:0,&quot;colorType&quot;:1,&quot;foreColorIndex&quot;:5,&quot;pos&quot;:0.660000026226043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theme_color_indexes&quot;:[10,10,10,10,10,10]}"/>
</p:tagLst>
</file>

<file path=ppt/tags/tag1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h_f*1_1_1"/>
  <p:tag name="KSO_WM_TEMPLATE_CATEGORY" val="diagram"/>
  <p:tag name="KSO_WM_TEMPLATE_INDEX" val="20231749"/>
  <p:tag name="KSO_WM_UNIT_LAYERLEVEL" val="1_1_1"/>
  <p:tag name="KSO_WM_TAG_VERSION" val="3.0"/>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39"/>
  <p:tag name="KSO_WM_BEAUTIFY_FLAG" val="#wm#"/>
  <p:tag name="KSO_WM_UNIT_PRESET_TEXT" val="单击此处输入正文，文字是您思想的提炼，请尽量言简意赅的阐述观点"/>
  <p:tag name="KSO_WM_UNIT_TEXT_FILL_FORE_SCHEMECOLOR_INDEX" val="1"/>
  <p:tag name="KSO_WM_UNIT_TEXT_FILL_TYPE" val="1"/>
  <p:tag name="KSO_WM_DIAGRAM_USE_COLOR_VALUE" val="{&quot;color_scheme&quot;:1,&quot;theme_color_indexes&quot;:[10,10,10,10,10,10]}"/>
</p:tagLst>
</file>

<file path=ppt/tags/tag1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h_a*1_1_1"/>
  <p:tag name="KSO_WM_TEMPLATE_CATEGORY" val="diagram"/>
  <p:tag name="KSO_WM_TEMPLATE_INDEX" val="20231749"/>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1_1"/>
  <p:tag name="KSO_WM_UNIT_VALUE" val="24"/>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gradient&quot;:[{&quot;brightness&quot;:0,&quot;colorType&quot;:1,&quot;foreColorIndex&quot;:14,&quot;pos&quot;:0,&quot;transparency&quot;:1},{&quot;brightness&quot;:0,&quot;colorType&quot;:1,&quot;foreColorIndex&quot;:5,&quot;pos&quot;:1,&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UNIT_TEXT_FILL_FORE_SCHEMECOLOR_INDEX" val="1"/>
  <p:tag name="KSO_WM_UNIT_TEXT_FILL_TYPE" val="1"/>
  <p:tag name="KSO_WM_DIAGRAM_USE_COLOR_VALUE" val="{&quot;color_scheme&quot;:1,&quot;theme_color_indexes&quot;:[10,10,10,10,10,10]}"/>
</p:tagLst>
</file>

<file path=ppt/tags/tag1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h_f*1_3_1"/>
  <p:tag name="KSO_WM_TEMPLATE_CATEGORY" val="diagram"/>
  <p:tag name="KSO_WM_TEMPLATE_INDEX" val="20231749"/>
  <p:tag name="KSO_WM_UNIT_LAYERLEVEL" val="1_1_1"/>
  <p:tag name="KSO_WM_TAG_VERSION" val="3.0"/>
  <p:tag name="KSO_WM_UNIT_SUBTYPE" val="a"/>
  <p:tag name="KSO_WM_UNIT_NOCLEAR" val="0"/>
  <p:tag name="KSO_WM_DIAGRAM_GROUP_CODE" val="l1-1"/>
  <p:tag name="KSO_WM_UNIT_TYPE" val="l_h_f"/>
  <p:tag name="KSO_WM_UNIT_INDEX" val="1_3_1"/>
  <p:tag name="KSO_WM_UNIT_VALUE" val="39"/>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theme_color_indexes&quot;:[10,10,10,10,10,10]}"/>
</p:tagLst>
</file>

<file path=ppt/tags/tag1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h_a*1_3_1"/>
  <p:tag name="KSO_WM_TEMPLATE_CATEGORY" val="diagram"/>
  <p:tag name="KSO_WM_TEMPLATE_INDEX" val="20231749"/>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gradient&quot;:[{&quot;brightness&quot;:0,&quot;colorType&quot;:1,&quot;foreColorIndex&quot;:14,&quot;pos&quot;:0,&quot;transparency&quot;:1},{&quot;brightness&quot;:0,&quot;colorType&quot;:1,&quot;foreColorIndex&quot;:5,&quot;pos&quot;:1,&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12"/>
  <p:tag name="KSO_WM_BEAUTIFY_FLAG" val="#wm#"/>
  <p:tag name="KSO_WM_UNIT_PRESET_TEXT" val="添加标题"/>
  <p:tag name="KSO_WM_UNIT_FILL_TYPE" val="3"/>
  <p:tag name="KSO_WM_UNIT_TEXT_FILL_FORE_SCHEMECOLOR_INDEX" val="1"/>
  <p:tag name="KSO_WM_UNIT_TEXT_FILL_TYPE" val="1"/>
  <p:tag name="KSO_WM_DIAGRAM_USE_COLOR_VALUE" val="{&quot;color_scheme&quot;:1,&quot;theme_color_indexes&quot;:[10,10,10,10,10,10]}"/>
</p:tagLst>
</file>

<file path=ppt/tags/tag1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h_f*1_2_1"/>
  <p:tag name="KSO_WM_TEMPLATE_CATEGORY" val="diagram"/>
  <p:tag name="KSO_WM_TEMPLATE_INDEX" val="20231749"/>
  <p:tag name="KSO_WM_UNIT_LAYERLEVEL" val="1_1_1"/>
  <p:tag name="KSO_WM_TAG_VERSION" val="3.0"/>
  <p:tag name="KSO_WM_UNIT_SUBTYPE" val="a"/>
  <p:tag name="KSO_WM_UNIT_NOCLEAR" val="0"/>
  <p:tag name="KSO_WM_DIAGRAM_GROUP_CODE" val="l1-1"/>
  <p:tag name="KSO_WM_UNIT_TYPE" val="l_h_f"/>
  <p:tag name="KSO_WM_UNIT_INDEX" val="1_2_1"/>
  <p:tag name="KSO_WM_UNIT_VALUE" val="39"/>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您思想的提炼，请尽量言简意赅的阐述观点内容"/>
  <p:tag name="KSO_WM_UNIT_TEXT_FILL_FORE_SCHEMECOLOR_INDEX" val="1"/>
  <p:tag name="KSO_WM_UNIT_TEXT_FILL_TYPE" val="1"/>
  <p:tag name="KSO_WM_DIAGRAM_USE_COLOR_VALUE" val="{&quot;color_scheme&quot;:1,&quot;theme_color_indexes&quot;:[10,10,10,10,10,10]}"/>
</p:tagLst>
</file>

<file path=ppt/tags/tag1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h_a*1_2_1"/>
  <p:tag name="KSO_WM_TEMPLATE_CATEGORY" val="diagram"/>
  <p:tag name="KSO_WM_TEMPLATE_INDEX" val="20231749"/>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gradient&quot;:[{&quot;brightness&quot;:0,&quot;colorType&quot;:1,&quot;foreColorIndex&quot;:14,&quot;pos&quot;:0,&quot;transparency&quot;:1},{&quot;brightness&quot;:0,&quot;colorType&quot;:1,&quot;foreColorIndex&quot;:5,&quot;pos&quot;:1,&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12"/>
  <p:tag name="KSO_WM_BEAUTIFY_FLAG" val="#wm#"/>
  <p:tag name="KSO_WM_UNIT_PRESET_TEXT" val="添加标题"/>
  <p:tag name="KSO_WM_UNIT_FILL_TYPE" val="3"/>
  <p:tag name="KSO_WM_UNIT_TEXT_FILL_FORE_SCHEMECOLOR_INDEX" val="1"/>
  <p:tag name="KSO_WM_UNIT_TEXT_FILL_TYPE" val="1"/>
  <p:tag name="KSO_WM_DIAGRAM_USE_COLOR_VALUE" val="{&quot;color_scheme&quot;:1,&quot;theme_color_indexes&quot;:[10,10,10,10,10,10]}"/>
</p:tagLst>
</file>

<file path=ppt/tags/tag1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49_2*l_x*1_1"/>
  <p:tag name="KSO_WM_TEMPLATE_CATEGORY" val="diagram"/>
  <p:tag name="KSO_WM_TEMPLATE_INDEX" val="20231749"/>
  <p:tag name="KSO_WM_UNIT_LAYERLEVEL" val="1_1"/>
  <p:tag name="KSO_WM_TAG_VERSION" val="3.0"/>
  <p:tag name="KSO_WM_UNIT_VALUE" val="350*350"/>
  <p:tag name="KSO_WM_DIAGRAM_GROUP_CODE" val="l1-1"/>
  <p:tag name="KSO_WM_UNIT_TYPE" val="l_x"/>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91.3249938964844,&quot;left&quot;:51.7,&quot;top&quot;:71.57500610351562,&quot;width&quot;:865.55}"/>
  <p:tag name="KSO_WM_DIAGRAM_COLOR_MATCH_VALUE" val="{&quot;shape&quot;:{&quot;fill&quot;:{&quot;solid&quot;:{&quot;brightness&quot;:0,&quot;colorType&quot;:2,&quot;rgb&quot;:&quot;#ffffff&quot;,&quot;transparency&quot;:0},&quot;type&quot;:1},&quot;glow&quot;:{&quot;colorType&quot;:0},&quot;line&quot;:{&quot;type&quot;:0},&quot;shadow&quot;:{&quot;brightness&quot;:-0.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2"/>
  <p:tag name="KSO_WM_UNIT_FILL_FORE_SCHEMECOLOR_INDEX_BRIGHTNESS" val="0"/>
  <p:tag name="KSO_WM_DIAGRAM_USE_COLOR_VALUE" val="{&quot;color_scheme&quot;:1,&quot;theme_color_indexes&quot;:[10,10,10,10,10,10]}"/>
</p:tagLst>
</file>

<file path=ppt/tags/tag1853.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resource_record_key" val="{&quot;65&quot;:[20226887],&quot;70&quot;:[3404564,3321480,3323956]}"/>
</p:tagLst>
</file>

<file path=ppt/tags/tag18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08_1*a*1"/>
  <p:tag name="KSO_WM_TEMPLATE_CATEGORY" val="custom"/>
  <p:tag name="KSO_WM_TEMPLATE_INDEX" val="20233208"/>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8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08_1*i*1"/>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08_1*i*2"/>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08_1*i*3"/>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08_1*i*4"/>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08_1*i*5"/>
  <p:tag name="KSO_WM_TEMPLATE_CATEGORY" val="custom"/>
  <p:tag name="KSO_WM_TEMPLATE_INDEX" val="20233208"/>
  <p:tag name="KSO_WM_UNIT_LAYERLEVEL" val="1"/>
  <p:tag name="KSO_WM_TAG_VERSION" val="3.0"/>
  <p:tag name="KSO_WM_BEAUTIFY_FLAG" val="#wm#"/>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08_1*i*6"/>
  <p:tag name="KSO_WM_TEMPLATE_CATEGORY" val="custom"/>
  <p:tag name="KSO_WM_TEMPLATE_INDEX" val="20233208"/>
  <p:tag name="KSO_WM_UNIT_LAYERLEVEL" val="1"/>
  <p:tag name="KSO_WM_TAG_VERSION" val="3.0"/>
  <p:tag name="KSO_WM_UNIT_USESOURCEFORMAT_APPLY" val="1"/>
</p:tagLst>
</file>

<file path=ppt/tags/tag18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3208_1*i*7"/>
  <p:tag name="KSO_WM_TEMPLATE_CATEGORY" val="custom"/>
  <p:tag name="KSO_WM_TEMPLATE_INDEX" val="20233208"/>
  <p:tag name="KSO_WM_UNIT_LAYERLEVEL" val="1"/>
  <p:tag name="KSO_WM_TAG_VERSION" val="3.0"/>
  <p:tag name="KSO_WM_UNIT_USESOURCEFORMAT_APPLY" val="1"/>
</p:tagLst>
</file>

<file path=ppt/tags/tag18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08_1*i*8"/>
  <p:tag name="KSO_WM_TEMPLATE_CATEGORY" val="custom"/>
  <p:tag name="KSO_WM_TEMPLATE_INDEX" val="20233208"/>
  <p:tag name="KSO_WM_UNIT_LAYERLEVEL" val="1"/>
  <p:tag name="KSO_WM_TAG_VERSION" val="3.0"/>
  <p:tag name="KSO_WM_UNIT_USESOURCEFORMAT_APPLY" val="1"/>
</p:tagLst>
</file>

<file path=ppt/tags/tag18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7_2*l_h_f*1_1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78.4750393700788,&quot;left&quot;:457.2566141732283,&quot;top&quot;:110.57496062992125,&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8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7_2*l_h_a*1_1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78.4750393700788,&quot;left&quot;:457.2566141732283,&quot;top&quot;:110.57496062992125,&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8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7_2*l_h_f*1_2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78.4750393700788,&quot;left&quot;:457.2566141732283,&quot;top&quot;:110.57496062992125,&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8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7_2*l_h_a*1_2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78.4750393700788,&quot;left&quot;:457.2566141732283,&quot;top&quot;:110.57496062992125,&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8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7_2*l_h_f*1_3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78.4750393700788,&quot;left&quot;:457.2566141732283,&quot;top&quot;:110.57496062992125,&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8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7_2*l_h_a*1_3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78.4750393700788,&quot;left&quot;:457.2566141732283,&quot;top&quot;:110.57496062992125,&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869.xml><?xml version="1.0" encoding="utf-8"?>
<p:tagLst xmlns:p="http://schemas.openxmlformats.org/presentationml/2006/main">
  <p:tag name="KSO_WM_SLIDE_ID" val="custom20233208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08"/>
  <p:tag name="KSO_WM_SLIDE_TYPE" val="text"/>
  <p:tag name="KSO_WM_SLIDE_SUBTYPE" val="picTxt"/>
  <p:tag name="KSO_WM_SLIDE_SIZE" val="408.2*334.05"/>
  <p:tag name="KSO_WM_SLIDE_POSITION" val="484.95*15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7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87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87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8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8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8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8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8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8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87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188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10,10,10,10,10,10]}"/>
</p:tagLst>
</file>

<file path=ppt/tags/tag18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10,10,10,10,10,10]}"/>
</p:tagLst>
</file>

<file path=ppt/tags/tag18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3.82661417322835,&quot;top&quot;:88.18119182376559,&quot;width&quot;:853.723385826771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10,10,10,10,10,10]}"/>
</p:tagLst>
</file>

<file path=ppt/tags/tag1883.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884.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885.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88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83.07999999999993,&quot;top&quot;:109.54999999999998,&quot;width&quot;:829.1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20351108\&quot;,\&quot;product_name\&quot;:\&quot;\&quot;,\&quot;intention_code\&quot;:\&quot;\&quot;}&quot;}*gallery_gallery_ai_v2.1.6_ONLINE*ee93b74822bf86f4cb93a532151e7c1a-slide-0"/>
  <p:tag name="KSO_WM_UNIT_LINE_FILL_TYPE" val="2"/>
  <p:tag name="KSO_WM_UNIT_USESOURCEFORMAT_APPLY" val="1"/>
</p:tagLst>
</file>

<file path=ppt/tags/tag1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83.07999999999993,&quot;top&quot;:109.54999999999998,&quot;width&quot;:829.1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43503011\&quot;,\&quot;product_name\&quot;:\&quot;\&quot;,\&quot;intention_code\&quot;:\&quot;\&quot;}&quot;}*gallery_gallery_ai_v2.1.6_ONLINE*ee93b74822bf86f4cb93a532151e7c1a-slide-0"/>
  <p:tag name="KSO_WM_UNIT_LINE_FILL_TYPE" val="2"/>
  <p:tag name="KSO_WM_UNIT_USESOURCEFORMAT_APPLY" val="1"/>
</p:tagLst>
</file>

<file path=ppt/tags/tag1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83.07999999999993,&quot;top&quot;:109.54999999999998,&quot;width&quot;:829.1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65129986\&quot;,\&quot;product_name\&quot;:\&quot;\&quot;,\&quot;intention_code\&quot;:\&quot;\&quot;}&quot;}*gallery_gallery_ai_v2.1.6_ONLINE*ee93b74822bf86f4cb93a532151e7c1a-slide-0"/>
  <p:tag name="KSO_WM_UNIT_LINE_FILL_TYPE" val="2"/>
  <p:tag name="KSO_WM_UNIT_USESOURCEFORMAT_APPLY" val="1"/>
</p:tagLst>
</file>

<file path=ppt/tags/tag1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1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07999999999993,&quot;top&quot;:109.54999999999998,&quot;width&quot;:829.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07999999999993,&quot;top&quot;:109.54999999999998,&quot;width&quot;:829.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07999999999993,&quot;top&quot;:109.54999999999998,&quot;width&quot;:829.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07999999999993,&quot;top&quot;:109.54999999999998,&quot;width&quot;:829.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07999999999993,&quot;top&quot;:109.54999999999998,&quot;width&quot;:829.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07999999999993,&quot;top&quot;:109.54999999999998,&quot;width&quot;:829.1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96.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8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89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40492672_2*l_h_f*1_1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UNIT_VALUE" val="72"/>
  <p:tag name="KSO_WM_DIAGRAM_GROUP_CODE" val="l1-1"/>
  <p:tag name="KSO_WM_UNIT_PRESET_TEXT" val="单击此处编辑添加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3"/>
  <p:tag name="KSO_WM_DIAGRAM_MIN_ITEMCNT" val="2"/>
  <p:tag name="KSO_WM_DIAGRAM_VIRTUALLY_FRAME" val="{&quot;height&quot;:411.7,&quot;left&quot;:52.638188976377954,&quot;top&quot;:106.25,&quot;width&quot;:487.1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40492672_2*l_h_a*1_1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项目标题"/>
  <p:tag name="KSO_WM_UNIT_TEXT_FILL_FORE_SCHEMECOLOR_INDEX" val="1"/>
  <p:tag name="KSO_WM_UNIT_TEXT_FILL_TYPE" val="1"/>
  <p:tag name="KSO_WM_UNIT_TEXT_TYPE" val="1"/>
  <p:tag name="KSO_WM_DIAGRAM_MAX_ITEMCNT" val="3"/>
  <p:tag name="KSO_WM_DIAGRAM_MIN_ITEMCNT" val="2"/>
  <p:tag name="KSO_WM_DIAGRAM_VIRTUALLY_FRAME" val="{&quot;height&quot;:411.7,&quot;left&quot;:52.638188976377954,&quot;top&quot;:106.25,&quot;width&quot;:487.1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1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40492672_2*l_h_i*1_1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4"/>
  <p:tag name="KSO_WM_DIAGRAM_MAX_ITEMCNT" val="3"/>
  <p:tag name="KSO_WM_DIAGRAM_MIN_ITEMCNT" val="2"/>
  <p:tag name="KSO_WM_DIAGRAM_VIRTUALLY_FRAME" val="{&quot;height&quot;:411.7,&quot;left&quot;:52.638188976377954,&quot;top&quot;:106.25,&quot;width&quot;:487.1118110236220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0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40492672_2*l_h_f*1_3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此处编辑添加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3"/>
  <p:tag name="KSO_WM_DIAGRAM_MIN_ITEMCNT" val="2"/>
  <p:tag name="KSO_WM_DIAGRAM_VIRTUALLY_FRAME" val="{&quot;height&quot;:411.7,&quot;left&quot;:52.638188976377954,&quot;top&quot;:106.25,&quot;width&quot;:487.1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40492672_2*l_h_a*1_3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项目标题"/>
  <p:tag name="KSO_WM_UNIT_TEXT_FILL_FORE_SCHEMECOLOR_INDEX" val="1"/>
  <p:tag name="KSO_WM_UNIT_TEXT_FILL_TYPE" val="1"/>
  <p:tag name="KSO_WM_UNIT_TEXT_TYPE" val="1"/>
  <p:tag name="KSO_WM_DIAGRAM_MAX_ITEMCNT" val="3"/>
  <p:tag name="KSO_WM_DIAGRAM_MIN_ITEMCNT" val="2"/>
  <p:tag name="KSO_WM_DIAGRAM_VIRTUALLY_FRAME" val="{&quot;height&quot;:411.7,&quot;left&quot;:52.638188976377954,&quot;top&quot;:106.25,&quot;width&quot;:487.1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40492672_2*l_h_i*1_3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4"/>
  <p:tag name="KSO_WM_DIAGRAM_MAX_ITEMCNT" val="3"/>
  <p:tag name="KSO_WM_DIAGRAM_MIN_ITEMCNT" val="2"/>
  <p:tag name="KSO_WM_DIAGRAM_VIRTUALLY_FRAME" val="{&quot;height&quot;:411.7,&quot;left&quot;:52.638188976377954,&quot;top&quot;:106.25,&quot;width&quot;:487.1118110236220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0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40492672_2*l_h_f*1_2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3"/>
  <p:tag name="KSO_WM_DIAGRAM_MIN_ITEMCNT" val="2"/>
  <p:tag name="KSO_WM_DIAGRAM_VIRTUALLY_FRAME" val="{&quot;height&quot;:411.7,&quot;left&quot;:52.638188976377954,&quot;top&quot;:106.25,&quot;width&quot;:487.1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40492672_2*l_h_a*1_2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项目标题"/>
  <p:tag name="KSO_WM_UNIT_TEXT_FILL_FORE_SCHEMECOLOR_INDEX" val="1"/>
  <p:tag name="KSO_WM_UNIT_TEXT_FILL_TYPE" val="1"/>
  <p:tag name="KSO_WM_UNIT_TEXT_TYPE" val="1"/>
  <p:tag name="KSO_WM_DIAGRAM_MAX_ITEMCNT" val="3"/>
  <p:tag name="KSO_WM_DIAGRAM_MIN_ITEMCNT" val="2"/>
  <p:tag name="KSO_WM_DIAGRAM_VIRTUALLY_FRAME" val="{&quot;height&quot;:411.7,&quot;left&quot;:52.638188976377954,&quot;top&quot;:106.25,&quot;width&quot;:487.1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40492672_2*l_h_i*1_2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4"/>
  <p:tag name="KSO_WM_DIAGRAM_MAX_ITEMCNT" val="3"/>
  <p:tag name="KSO_WM_DIAGRAM_MIN_ITEMCNT" val="2"/>
  <p:tag name="KSO_WM_DIAGRAM_VIRTUALLY_FRAME" val="{&quot;height&quot;:411.7,&quot;left&quot;:52.638188976377954,&quot;top&quot;:106.25,&quot;width&quot;:487.1118110236220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07.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424185]}"/>
</p:tagLst>
</file>

<file path=ppt/tags/tag19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08_1*a*1"/>
  <p:tag name="KSO_WM_TEMPLATE_CATEGORY" val="custom"/>
  <p:tag name="KSO_WM_TEMPLATE_INDEX" val="20233208"/>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9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08_1*i*1"/>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19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08_1*i*2"/>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08_1*i*3"/>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08_1*i*4"/>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08_1*i*5"/>
  <p:tag name="KSO_WM_TEMPLATE_CATEGORY" val="custom"/>
  <p:tag name="KSO_WM_TEMPLATE_INDEX" val="20233208"/>
  <p:tag name="KSO_WM_UNIT_LAYERLEVEL" val="1"/>
  <p:tag name="KSO_WM_TAG_VERSION" val="3.0"/>
  <p:tag name="KSO_WM_BEAUTIFY_FLAG" val="#wm#"/>
  <p:tag name="KSO_WM_UNIT_USESOURCEFORMAT_APPLY" val="1"/>
</p:tagLst>
</file>

<file path=ppt/tags/tag19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08_1*i*6"/>
  <p:tag name="KSO_WM_TEMPLATE_CATEGORY" val="custom"/>
  <p:tag name="KSO_WM_TEMPLATE_INDEX" val="20233208"/>
  <p:tag name="KSO_WM_UNIT_LAYERLEVEL" val="1"/>
  <p:tag name="KSO_WM_TAG_VERSION" val="3.0"/>
  <p:tag name="KSO_WM_UNIT_USESOURCEFORMAT_APPLY" val="1"/>
</p:tagLst>
</file>

<file path=ppt/tags/tag19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3208_1*i*7"/>
  <p:tag name="KSO_WM_TEMPLATE_CATEGORY" val="custom"/>
  <p:tag name="KSO_WM_TEMPLATE_INDEX" val="20233208"/>
  <p:tag name="KSO_WM_UNIT_LAYERLEVEL" val="1"/>
  <p:tag name="KSO_WM_TAG_VERSION" val="3.0"/>
  <p:tag name="KSO_WM_UNIT_USESOURCEFORMAT_APPLY" val="1"/>
</p:tagLst>
</file>

<file path=ppt/tags/tag19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08_1*i*8"/>
  <p:tag name="KSO_WM_TEMPLATE_CATEGORY" val="custom"/>
  <p:tag name="KSO_WM_TEMPLATE_INDEX" val="20233208"/>
  <p:tag name="KSO_WM_UNIT_LAYERLEVEL" val="1"/>
  <p:tag name="KSO_WM_TAG_VERSION" val="3.0"/>
  <p:tag name="KSO_WM_UNIT_USESOURCEFORMAT_APPLY" val="1"/>
</p:tagLst>
</file>

<file path=ppt/tags/tag1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1"/>
  <p:tag name="KSO_WM_TEMPLATE_CATEGORY" val="diagram"/>
  <p:tag name="KSO_WM_TEMPLATE_INDEX" val="20235537"/>
  <p:tag name="KSO_WM_UNIT_LAYERLEVEL" val="1_1_1"/>
  <p:tag name="KSO_WM_TAG_VERSION" val="3.0"/>
  <p:tag name="KSO_WM_BEAUTIFY_FLAG" val="#wm#"/>
  <p:tag name="KSO_WM_UNIT_TYPE" val="l_h_i"/>
  <p:tag name="KSO_WM_UNIT_INDEX" val="1_1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1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1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1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3"/>
  <p:tag name="KSO_WM_TEMPLATE_CATEGORY" val="diagram"/>
  <p:tag name="KSO_WM_TEMPLATE_INDEX" val="20235537"/>
  <p:tag name="KSO_WM_UNIT_LAYERLEVEL" val="1_1_1"/>
  <p:tag name="KSO_WM_TAG_VERSION" val="3.0"/>
  <p:tag name="KSO_WM_BEAUTIFY_FLAG" val="#wm#"/>
  <p:tag name="KSO_WM_UNIT_TYPE" val="l_h_i"/>
  <p:tag name="KSO_WM_UNIT_INDEX" val="1_1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4"/>
  <p:tag name="KSO_WM_TEMPLATE_CATEGORY" val="diagram"/>
  <p:tag name="KSO_WM_TEMPLATE_INDEX" val="20235537"/>
  <p:tag name="KSO_WM_UNIT_LAYERLEVEL" val="1_1_1"/>
  <p:tag name="KSO_WM_TAG_VERSION" val="3.0"/>
  <p:tag name="KSO_WM_BEAUTIFY_FLAG" val="#wm#"/>
  <p:tag name="KSO_WM_UNIT_TYPE" val="l_h_i"/>
  <p:tag name="KSO_WM_UNIT_INDEX" val="1_1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1"/>
  <p:tag name="KSO_WM_TEMPLATE_CATEGORY" val="diagram"/>
  <p:tag name="KSO_WM_TEMPLATE_INDEX" val="20235537"/>
  <p:tag name="KSO_WM_UNIT_LAYERLEVEL" val="1_1_1"/>
  <p:tag name="KSO_WM_TAG_VERSION" val="3.0"/>
  <p:tag name="KSO_WM_BEAUTIFY_FLAG" val="#wm#"/>
  <p:tag name="KSO_WM_UNIT_TYPE" val="l_h_i"/>
  <p:tag name="KSO_WM_UNIT_INDEX" val="1_2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2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UNIT_VALUE" val="19"/>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2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UNIT_VALUE" val="42"/>
  <p:tag name="KSO_WM_DIAGRAM_VERSION" val="3"/>
  <p:tag name="KSO_WM_DIAGRAM_COLOR_TRICK" val="1"/>
  <p:tag name="KSO_WM_DIAGRAM_COLOR_TEXT_CAN_REMOVE" val="n"/>
  <p:tag name="KSO_WM_UNIT_PRESET_TEXT" val="单击此处添加正文，文字是您思想的提炼，请言简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3"/>
  <p:tag name="KSO_WM_TEMPLATE_CATEGORY" val="diagram"/>
  <p:tag name="KSO_WM_TEMPLATE_INDEX" val="20235537"/>
  <p:tag name="KSO_WM_UNIT_LAYERLEVEL" val="1_1_1"/>
  <p:tag name="KSO_WM_TAG_VERSION" val="3.0"/>
  <p:tag name="KSO_WM_BEAUTIFY_FLAG" val="#wm#"/>
  <p:tag name="KSO_WM_UNIT_TYPE" val="l_h_i"/>
  <p:tag name="KSO_WM_UNIT_INDEX" val="1_2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4"/>
  <p:tag name="KSO_WM_TEMPLATE_CATEGORY" val="diagram"/>
  <p:tag name="KSO_WM_TEMPLATE_INDEX" val="20235537"/>
  <p:tag name="KSO_WM_UNIT_LAYERLEVEL" val="1_1_1"/>
  <p:tag name="KSO_WM_TAG_VERSION" val="3.0"/>
  <p:tag name="KSO_WM_BEAUTIFY_FLAG" val="#wm#"/>
  <p:tag name="KSO_WM_UNIT_TYPE" val="l_h_i"/>
  <p:tag name="KSO_WM_UNIT_INDEX" val="1_2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1"/>
  <p:tag name="KSO_WM_TEMPLATE_CATEGORY" val="diagram"/>
  <p:tag name="KSO_WM_TEMPLATE_INDEX" val="20235537"/>
  <p:tag name="KSO_WM_UNIT_LAYERLEVEL" val="1_1_1"/>
  <p:tag name="KSO_WM_TAG_VERSION" val="3.0"/>
  <p:tag name="KSO_WM_BEAUTIFY_FLAG" val="#wm#"/>
  <p:tag name="KSO_WM_UNIT_TYPE" val="l_h_i"/>
  <p:tag name="KSO_WM_UNIT_INDEX" val="1_3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3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3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3"/>
  <p:tag name="KSO_WM_TEMPLATE_CATEGORY" val="diagram"/>
  <p:tag name="KSO_WM_TEMPLATE_INDEX" val="20235537"/>
  <p:tag name="KSO_WM_UNIT_LAYERLEVEL" val="1_1_1"/>
  <p:tag name="KSO_WM_TAG_VERSION" val="3.0"/>
  <p:tag name="KSO_WM_BEAUTIFY_FLAG" val="#wm#"/>
  <p:tag name="KSO_WM_UNIT_TYPE" val="l_h_i"/>
  <p:tag name="KSO_WM_UNIT_INDEX" val="1_3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4"/>
  <p:tag name="KSO_WM_TEMPLATE_CATEGORY" val="diagram"/>
  <p:tag name="KSO_WM_TEMPLATE_INDEX" val="20235537"/>
  <p:tag name="KSO_WM_UNIT_LAYERLEVEL" val="1_1_1"/>
  <p:tag name="KSO_WM_TAG_VERSION" val="3.0"/>
  <p:tag name="KSO_WM_BEAUTIFY_FLAG" val="#wm#"/>
  <p:tag name="KSO_WM_UNIT_TYPE" val="l_h_i"/>
  <p:tag name="KSO_WM_UNIT_INDEX" val="1_3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97.349842519685,&quot;left&quot;:417.8817322834646,&quot;top&quot;:101.55015748031497,&quot;width&quot;:491.16826771653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Lst>
</file>

<file path=ppt/tags/tag1932.xml><?xml version="1.0" encoding="utf-8"?>
<p:tagLst xmlns:p="http://schemas.openxmlformats.org/presentationml/2006/main">
  <p:tag name="KSO_WM_SLIDE_ID" val="custom20233208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08"/>
  <p:tag name="KSO_WM_SLIDE_TYPE" val="text"/>
  <p:tag name="KSO_WM_SLIDE_SUBTYPE" val="picTxt"/>
  <p:tag name="KSO_WM_SLIDE_SIZE" val="408.2*334.05"/>
  <p:tag name="KSO_WM_SLIDE_POSITION" val="484.95*15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405329]}"/>
</p:tagLst>
</file>

<file path=ppt/tags/tag19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708_2*l_i*1_1"/>
  <p:tag name="KSO_WM_TEMPLATE_CATEGORY" val="diagram"/>
  <p:tag name="KSO_WM_TEMPLATE_INDEX" val="20235708"/>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421,&quot;left&quot;:85.74998696229223,&quot;top&quot;:100.85,&quot;width&quot;:408.2000260754155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5708_2*l_h_i*1_1_1"/>
  <p:tag name="KSO_WM_TEMPLATE_CATEGORY" val="diagram"/>
  <p:tag name="KSO_WM_TEMPLATE_INDEX" val="2023570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6"/>
  <p:tag name="KSO_WM_DIAGRAM_MIN_ITEMCNT" val="2"/>
  <p:tag name="KSO_WM_DIAGRAM_VIRTUALLY_FRAME" val="{&quot;height&quot;:421,&quot;left&quot;:85.74998696229223,&quot;top&quot;:100.85,&quot;width&quot;:408.2000260754155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36.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5708"/>
  <p:tag name="KSO_WM_UNIT_LAYERLEVEL" val="1_1_1"/>
  <p:tag name="KSO_WM_TAG_VERSION" val="3.0"/>
  <p:tag name="KSO_WM_DIAGRAM_MAX_ITEMCNT" val="6"/>
  <p:tag name="KSO_WM_DIAGRAM_MIN_ITEMCNT" val="2"/>
  <p:tag name="KSO_WM_DIAGRAM_VIRTUALLY_FRAME" val="{&quot;height&quot;:421,&quot;left&quot;:85.74998696229223,&quot;top&quot;:100.85,&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8_2*l_h_f*1_1_1"/>
  <p:tag name="KSO_WM_UNIT_INDEX" val="1_1_1"/>
  <p:tag name="KSO_WM_UNIT_TEXT_TYPE" val="1"/>
  <p:tag name="KSO_WM_UNIT_USESOURCEFORMAT_APPLY"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此处输入你的正文，文字是您思想的提炼为了最终演示的发布。"/>
  <p:tag name="KSO_WM_UNIT_TEXT_FILL_FORE_SCHEMECOLOR_INDEX" val="1"/>
  <p:tag name="KSO_WM_UNIT_TEXT_FILL_TYPE" val="1"/>
  <p:tag name="KSO_WM_DIAGRAM_USE_COLOR_VALUE" val="{&quot;color_scheme&quot;:1,&quot;color_type&quot;:1,&quot;theme_color_indexes&quot;:[5,6,5,6,5,6]}"/>
</p:tagLst>
</file>

<file path=ppt/tags/tag193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5708"/>
  <p:tag name="KSO_WM_UNIT_LAYERLEVEL" val="1_1_1"/>
  <p:tag name="KSO_WM_TAG_VERSION" val="3.0"/>
  <p:tag name="KSO_WM_DIAGRAM_MAX_ITEMCNT" val="6"/>
  <p:tag name="KSO_WM_DIAGRAM_MIN_ITEMCNT" val="2"/>
  <p:tag name="KSO_WM_DIAGRAM_VIRTUALLY_FRAME" val="{&quot;height&quot;:421,&quot;left&quot;:85.74998696229223,&quot;top&quot;:100.85,&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8_2*l_h_a*1_1_1"/>
  <p:tag name="KSO_WM_UNIT_INDEX" val="1_1_1"/>
  <p:tag name="KSO_WM_UNIT_TEXT_TYPE" val="1"/>
  <p:tag name="KSO_WM_UNIT_USESOURCEFORMAT_APPLY" val="1"/>
  <p:tag name="KSO_WM_DIAGRAM_VERSION" val="3"/>
  <p:tag name="KSO_WM_DIAGRAM_COLOR_TRICK" val="1"/>
  <p:tag name="KSO_WM_DIAGRAM_COLOR_TEXT_CAN_REMOVE" val="n"/>
  <p:tag name="KSO_WM_BEAUTIFY_FLAG" val="#wm#"/>
  <p:tag name="KSO_WM_DIAGRAM_GROUP_CODE" val="l1-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5708_2*l_h_i*1_3_1"/>
  <p:tag name="KSO_WM_TEMPLATE_CATEGORY" val="diagram"/>
  <p:tag name="KSO_WM_TEMPLATE_INDEX" val="2023570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6"/>
  <p:tag name="KSO_WM_DIAGRAM_MIN_ITEMCNT" val="2"/>
  <p:tag name="KSO_WM_DIAGRAM_VIRTUALLY_FRAME" val="{&quot;height&quot;:421,&quot;left&quot;:85.74998696229223,&quot;top&quot;:100.85,&quot;width&quot;:408.2000260754155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39.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5708"/>
  <p:tag name="KSO_WM_UNIT_LAYERLEVEL" val="1_1_1"/>
  <p:tag name="KSO_WM_TAG_VERSION" val="3.0"/>
  <p:tag name="KSO_WM_DIAGRAM_MAX_ITEMCNT" val="6"/>
  <p:tag name="KSO_WM_DIAGRAM_MIN_ITEMCNT" val="2"/>
  <p:tag name="KSO_WM_DIAGRAM_VIRTUALLY_FRAME" val="{&quot;height&quot;:421,&quot;left&quot;:85.74998696229223,&quot;top&quot;:100.85,&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8_2*l_h_f*1_3_1"/>
  <p:tag name="KSO_WM_UNIT_INDEX" val="1_3_1"/>
  <p:tag name="KSO_WM_UNIT_TEXT_TYPE" val="1"/>
  <p:tag name="KSO_WM_UNIT_USESOURCEFORMAT_APPLY"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此处输入你的正文，文字是您思想的提炼为了最终演示的发布。"/>
  <p:tag name="KSO_WM_UNIT_TEXT_FILL_FORE_SCHEMECOLOR_INDEX" val="1"/>
  <p:tag name="KSO_WM_UNIT_TEXT_FILL_TYPE" val="1"/>
  <p:tag name="KSO_WM_DIAGRAM_USE_COLOR_VALUE" val="{&quot;color_scheme&quot;:1,&quot;color_type&quot;:1,&quot;theme_color_indexes&quot;:[5,6,5,6,5,6]}"/>
</p:tagLst>
</file>

<file path=ppt/tags/tag19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40.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5708"/>
  <p:tag name="KSO_WM_UNIT_LAYERLEVEL" val="1_1_1"/>
  <p:tag name="KSO_WM_TAG_VERSION" val="3.0"/>
  <p:tag name="KSO_WM_DIAGRAM_MAX_ITEMCNT" val="6"/>
  <p:tag name="KSO_WM_DIAGRAM_MIN_ITEMCNT" val="2"/>
  <p:tag name="KSO_WM_DIAGRAM_VIRTUALLY_FRAME" val="{&quot;height&quot;:421,&quot;left&quot;:85.74998696229223,&quot;top&quot;:100.85,&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8_2*l_h_a*1_3_1"/>
  <p:tag name="KSO_WM_UNIT_INDEX" val="1_3_1"/>
  <p:tag name="KSO_WM_UNIT_TEXT_TYPE" val="1"/>
  <p:tag name="KSO_WM_UNIT_USESOURCEFORMAT_APPLY" val="1"/>
  <p:tag name="KSO_WM_DIAGRAM_VERSION" val="3"/>
  <p:tag name="KSO_WM_DIAGRAM_COLOR_TRICK" val="1"/>
  <p:tag name="KSO_WM_DIAGRAM_COLOR_TEXT_CAN_REMOVE" val="n"/>
  <p:tag name="KSO_WM_BEAUTIFY_FLAG" val="#wm#"/>
  <p:tag name="KSO_WM_DIAGRAM_GROUP_CODE" val="l1-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5708_2*l_h_i*1_2_1"/>
  <p:tag name="KSO_WM_TEMPLATE_CATEGORY" val="diagram"/>
  <p:tag name="KSO_WM_TEMPLATE_INDEX" val="2023570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6"/>
  <p:tag name="KSO_WM_DIAGRAM_MIN_ITEMCNT" val="2"/>
  <p:tag name="KSO_WM_DIAGRAM_VIRTUALLY_FRAME" val="{&quot;height&quot;:421,&quot;left&quot;:85.74998696229223,&quot;top&quot;:100.85,&quot;width&quot;:408.2000260754155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42.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5708"/>
  <p:tag name="KSO_WM_UNIT_LAYERLEVEL" val="1_1_1"/>
  <p:tag name="KSO_WM_TAG_VERSION" val="3.0"/>
  <p:tag name="KSO_WM_DIAGRAM_MAX_ITEMCNT" val="6"/>
  <p:tag name="KSO_WM_DIAGRAM_MIN_ITEMCNT" val="2"/>
  <p:tag name="KSO_WM_DIAGRAM_VIRTUALLY_FRAME" val="{&quot;height&quot;:421,&quot;left&quot;:85.74998696229223,&quot;top&quot;:100.85,&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8_2*l_h_f*1_2_1"/>
  <p:tag name="KSO_WM_UNIT_INDEX" val="1_2_1"/>
  <p:tag name="KSO_WM_UNIT_TEXT_TYPE" val="1"/>
  <p:tag name="KSO_WM_UNIT_USESOURCEFORMAT_APPLY"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此处添加正文具体内容，请尽量言简意赅阐述你的内容观点。&#10;"/>
  <p:tag name="KSO_WM_UNIT_TEXT_FILL_FORE_SCHEMECOLOR_INDEX" val="1"/>
  <p:tag name="KSO_WM_UNIT_TEXT_FILL_TYPE" val="1"/>
  <p:tag name="KSO_WM_DIAGRAM_USE_COLOR_VALUE" val="{&quot;color_scheme&quot;:1,&quot;color_type&quot;:1,&quot;theme_color_indexes&quot;:[5,6,5,6,5,6]}"/>
</p:tagLst>
</file>

<file path=ppt/tags/tag1943.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5708"/>
  <p:tag name="KSO_WM_UNIT_LAYERLEVEL" val="1_1_1"/>
  <p:tag name="KSO_WM_TAG_VERSION" val="3.0"/>
  <p:tag name="KSO_WM_DIAGRAM_MAX_ITEMCNT" val="6"/>
  <p:tag name="KSO_WM_DIAGRAM_MIN_ITEMCNT" val="2"/>
  <p:tag name="KSO_WM_DIAGRAM_VIRTUALLY_FRAME" val="{&quot;height&quot;:421,&quot;left&quot;:85.74998696229223,&quot;top&quot;:100.85,&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8_2*l_h_a*1_2_1"/>
  <p:tag name="KSO_WM_UNIT_INDEX" val="1_2_1"/>
  <p:tag name="KSO_WM_UNIT_TEXT_TYPE" val="1"/>
  <p:tag name="KSO_WM_UNIT_USESOURCEFORMAT_APPLY" val="1"/>
  <p:tag name="KSO_WM_DIAGRAM_VERSION" val="3"/>
  <p:tag name="KSO_WM_DIAGRAM_COLOR_TRICK" val="1"/>
  <p:tag name="KSO_WM_DIAGRAM_COLOR_TEXT_CAN_REMOVE" val="n"/>
  <p:tag name="KSO_WM_BEAUTIFY_FLAG" val="#wm#"/>
  <p:tag name="KSO_WM_DIAGRAM_GROUP_CODE" val="l1-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944.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resource_record_key" val="{&quot;65&quot;:[20226887],&quot;70&quot;:[3424277]}"/>
</p:tagLst>
</file>

<file path=ppt/tags/tag1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9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9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88451408\&quot;,\&quot;product_name\&quot;:\&quot;\&quot;,\&quot;intention_code\&quot;:\&quot;\&quot;}&quot;}*gallery_gallery_ai_v2.1.6_ONLINE*6a984623e4bc9484584386dd7d3b8399-slide-0"/>
  <p:tag name="KSO_WM_UNIT_LINE_FILL_TYPE" val="2"/>
  <p:tag name="KSO_WM_UNIT_USESOURCEFORMAT_APPLY" val="1"/>
</p:tagLst>
</file>

<file path=ppt/tags/tag19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19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33890774\&quot;,\&quot;product_name\&quot;:\&quot;\&quot;,\&quot;intention_code\&quot;:\&quot;\&quot;}&quot;}*gallery_gallery_ai_v2.1.6_ONLINE*6a984623e4bc9484584386dd7d3b8399-slide-0"/>
  <p:tag name="KSO_WM_UNIT_LINE_FILL_TYPE" val="2"/>
  <p:tag name="KSO_WM_UNIT_USESOURCEFORMAT_APPLY" val="1"/>
</p:tagLst>
</file>

<file path=ppt/tags/tag19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19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83028013\&quot;,\&quot;product_name\&quot;:\&quot;\&quot;,\&quot;intention_code\&quot;:\&quot;\&quot;}&quot;}*gallery_gallery_ai_v2.1.6_ONLINE*6a984623e4bc9484584386dd7d3b8399-slide-0"/>
  <p:tag name="KSO_WM_UNIT_LINE_FILL_TYPE" val="2"/>
  <p:tag name="KSO_WM_UNIT_USESOURCEFORMAT_APPLY" val="1"/>
</p:tagLst>
</file>

<file path=ppt/tags/tag19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9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9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67.7,&quot;top&quot;:114.2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961.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9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963.xml><?xml version="1.0" encoding="utf-8"?>
<p:tagLst xmlns:p="http://schemas.openxmlformats.org/presentationml/2006/main">
  <p:tag name="KSO_WM_DIAGRAM_VIRTUALLY_FRAME" val="{&quot;height&quot;:359.3,&quot;left&quot;:76.54998696229222,&quot;top&quot;:105.39999999999998,&quot;width&quot;:871.2000130377077}"/>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872_2*l_h_f*1_1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964.xml><?xml version="1.0" encoding="utf-8"?>
<p:tagLst xmlns:p="http://schemas.openxmlformats.org/presentationml/2006/main">
  <p:tag name="KSO_WM_DIAGRAM_VIRTUALLY_FRAME" val="{&quot;height&quot;:359.3,&quot;left&quot;:76.54998696229222,&quot;top&quot;:105.39999999999998,&quot;width&quot;:871.200013037707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872_2*l_h_a*1_1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9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40492872_2*l_h_i*1_1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6"/>
  <p:tag name="KSO_WM_DIAGRAM_MIN_ITEMCNT" val="2"/>
  <p:tag name="KSO_WM_DIAGRAM_VIRTUALLY_FRAME" val="{&quot;height&quot;:359.3,&quot;left&quot;:76.54998696229222,&quot;top&quot;:105.39999999999998,&quot;width&quot;:871.200013037707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966.xml><?xml version="1.0" encoding="utf-8"?>
<p:tagLst xmlns:p="http://schemas.openxmlformats.org/presentationml/2006/main">
  <p:tag name="KSO_WM_DIAGRAM_VIRTUALLY_FRAME" val="{&quot;height&quot;:359.3,&quot;left&quot;:76.54998696229222,&quot;top&quot;:105.39999999999998,&quot;width&quot;:871.2000130377077}"/>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872_2*l_h_f*1_3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967.xml><?xml version="1.0" encoding="utf-8"?>
<p:tagLst xmlns:p="http://schemas.openxmlformats.org/presentationml/2006/main">
  <p:tag name="KSO_WM_DIAGRAM_VIRTUALLY_FRAME" val="{&quot;height&quot;:359.3,&quot;left&quot;:76.54998696229222,&quot;top&quot;:105.39999999999998,&quot;width&quot;:871.200013037707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872_2*l_h_a*1_3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9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872_2*l_h_i*1_3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6"/>
  <p:tag name="KSO_WM_DIAGRAM_MIN_ITEMCNT" val="2"/>
  <p:tag name="KSO_WM_DIAGRAM_VIRTUALLY_FRAME" val="{&quot;height&quot;:359.3,&quot;left&quot;:76.54998696229222,&quot;top&quot;:105.39999999999998,&quot;width&quot;:871.200013037707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969.xml><?xml version="1.0" encoding="utf-8"?>
<p:tagLst xmlns:p="http://schemas.openxmlformats.org/presentationml/2006/main">
  <p:tag name="KSO_WM_DIAGRAM_VIRTUALLY_FRAME" val="{&quot;height&quot;:359.3,&quot;left&quot;:76.54998696229222,&quot;top&quot;:105.39999999999998,&quot;width&quot;:871.2000130377077}"/>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872_2*l_h_f*1_2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简单的阐述观点。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9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1970.xml><?xml version="1.0" encoding="utf-8"?>
<p:tagLst xmlns:p="http://schemas.openxmlformats.org/presentationml/2006/main">
  <p:tag name="KSO_WM_DIAGRAM_VIRTUALLY_FRAME" val="{&quot;height&quot;:359.3,&quot;left&quot;:76.54998696229222,&quot;top&quot;:105.39999999999998,&quot;width&quot;:871.200013037707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872_2*l_h_a*1_2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9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872_2*l_h_i*1_2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6"/>
  <p:tag name="KSO_WM_DIAGRAM_MIN_ITEMCNT" val="2"/>
  <p:tag name="KSO_WM_DIAGRAM_VIRTUALLY_FRAME" val="{&quot;height&quot;:359.3,&quot;left&quot;:76.54998696229222,&quot;top&quot;:105.39999999999998,&quot;width&quot;:871.200013037707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1972.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426554]}"/>
</p:tagLst>
</file>

<file path=ppt/tags/tag1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20*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Lst>
</file>

<file path=ppt/tags/tag1974.xml><?xml version="1.0" encoding="utf-8"?>
<p:tagLst xmlns:p="http://schemas.openxmlformats.org/presentationml/2006/main">
  <p:tag name="KSO_WM_SLIDE_ID" val="custom20226887_20"/>
  <p:tag name="KSO_WM_TEMPLATE_SUBCATEGORY" val="21"/>
  <p:tag name="KSO_WM_TEMPLATE_MASTER_TYPE" val="1"/>
  <p:tag name="KSO_WM_TEMPLATE_COLOR_TYPE" val="1"/>
  <p:tag name="KSO_WM_SLIDE_TYPE" val="endPage"/>
  <p:tag name="KSO_WM_SLIDE_SUBTYPE" val="pureTxt"/>
  <p:tag name="KSO_WM_SLIDE_ITEM_CNT" val="0"/>
  <p:tag name="KSO_WM_SLIDE_INDEX" val="20"/>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4、7、12、13、14、15、16、17、18、20、24、25、28、33、36、40、43、44"/>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2&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CHIP_COLORING" val="1"/>
  <p:tag name="KSO_WM_TEMPLATE_ASSEMBLE_XID" val="630f0d27a35593066dfcb859"/>
  <p:tag name="KSO_WM_TEMPLATE_ASSEMBLE_GROUPID" val="62fee3efa35593066dad3b70"/>
</p:tagLst>
</file>

<file path=ppt/tags/tag1975.xml><?xml version="1.0" encoding="utf-8"?>
<p:tagLst xmlns:p="http://schemas.openxmlformats.org/presentationml/2006/main">
  <p:tag name="COMMONDATA" val="eyJoZGlkIjoiMGVmOGUyMWZjODhjZTJlZjIzZGY0ZmZjMDg0YmUwNjIifQ=="/>
  <p:tag name="KSO_WPP_MARK_KEY" val="2714d2c7-9e65-45e2-b3f8-9b64eec4850b"/>
  <p:tag name="resource_record_key" val="{&quot;19&quot;:[20342110],&quot;65&quot;:[20226887],&quot;70&quot;:[3404630,3405807,3325394,3428855,3326398,3426446,3319358,3325806,3323827,3322063,3318299,3323421,3318990,3329407,3323403,3424227,3404542,3333551,3333489,3331608,3321882,3328098,3326204,3404564,3321480,3323956,3424185,3405329,3424277,3426554]}"/>
</p:tagLst>
</file>

<file path=ppt/tags/tag1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1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2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2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2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2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2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2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2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2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2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2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2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2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2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2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2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2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2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26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2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26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26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2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28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2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28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0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3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3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3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3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4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4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35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35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35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35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3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3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3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3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3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3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3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3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3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3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3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3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3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3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3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3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8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3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3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3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4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4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4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4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41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4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4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4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42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4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4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2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4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43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44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44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4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45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46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6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7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4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1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1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2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2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52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53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53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5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5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5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5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5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5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5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5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5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55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5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5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56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5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57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5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5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58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5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5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59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6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60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6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61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6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61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61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6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63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6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63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4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5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6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6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6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8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8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9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9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70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70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70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70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7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1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7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7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7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7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72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72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7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7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7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73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3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7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7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74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7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7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75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75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7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7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7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76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7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7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77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7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UNIT_SMARTLAYOUT_COMPRESS_INFO" val="{&#10;    &quot;id&quot;: &quot;2022-08-31T15:26:38&quot;,&#10;    &quot;max&quot;: 15.299068608321562,&#10;    &quot;topChanged&quot;: 6.103515630684342e-06&#10;}&#10;"/>
  <p:tag name="KSO_WM_UNIT_LAST_MAX_FONTSIZE" val="132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SLIDE_ID" val="custom20226887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2、4、6、7、20"/>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8&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TEMPLATE_MASTER_THUMB_INDEX" val="13"/>
  <p:tag name="KSO_WM_CHIP_COLORING" val="1"/>
  <p:tag name="KSO_WM_TEMPLATE_ASSEMBLE_XID" val="630f0d27a35593066dfcb812"/>
  <p:tag name="KSO_WM_TEMPLATE_ASSEMBLE_GROUPID" val="62fee3efa35593066dad3b70"/>
</p:tagLst>
</file>

<file path=ppt/tags/tag791.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9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40494993_1*a*1"/>
  <p:tag name="KSO_WM_TEMPLATE_CATEGORY" val="custom"/>
  <p:tag name="KSO_WM_TEMPLATE_INDEX" val="40494993"/>
  <p:tag name="KSO_WM_UNIT_LAYERLEVEL" val="1"/>
  <p:tag name="KSO_WM_TAG_VERSION" val="3.0"/>
  <p:tag name="KSO_WM_BEAUTIFY_FLAG" val="#wm#"/>
  <p:tag name="KSO_WM_UNIT_TEXT_TYPE" val="1"/>
  <p:tag name="KSO_WM_UNIT_PRESET_TEXT" val="添加标题单击添加文档标题"/>
</p:tagLst>
</file>

<file path=ppt/tags/tag797.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94993_1"/>
  <p:tag name="KSO_WM_TEMPLATE_SUBCATEGORY" val="29"/>
  <p:tag name="KSO_WM_SLIDE_LAYOUT_CNT" val="1_1_1"/>
  <p:tag name="KSO_WM_TEMPLATE_MASTER_TYPE" val="0"/>
  <p:tag name="KSO_WM_TEMPLATE_COLOR_TYPE" val="0"/>
  <p:tag name="KSO_WM_SLIDE_ITEM_CNT" val="0"/>
  <p:tag name="KSO_WM_TAG_VERSION" val="3.0"/>
  <p:tag name="KSO_WM_TEMPLATE_INDEX" val="40494993"/>
  <p:tag name="KSO_WM_SLIDE_LAYOUT" val="a_b_f"/>
  <p:tag name="KSO_WM_SLIDE_SUBTYPE" val="pureTxt"/>
  <p:tag name="KSO_WM_SLIDE_BACKGROUND_TYPE" val="general"/>
</p:tagLst>
</file>

<file path=ppt/tags/tag798.xml><?xml version="1.0" encoding="utf-8"?>
<p:tagLst xmlns:p="http://schemas.openxmlformats.org/presentationml/2006/main">
  <p:tag name="KSO_WM_UNIT_DEFAULT_FONT" val="60;66;2"/>
  <p:tag name="KSO_WM_UNIT_BLOCK" val="0"/>
  <p:tag name="KSO_WM_UNIT_DEC_AREA_ID" val="cf35f8029d07424b96487fdaca61283c"/>
  <p:tag name="KSO_WM_UNIT_ISCONTENTSTITLE" val="1"/>
  <p:tag name="KSO_WM_UNIT_ISNUMDGMTITLE" val="0"/>
  <p:tag name="KSO_WM_UNIT_PRESET_TEXT" val="目录"/>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887_2*a*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USESOURCEFORMAT_APPLY" val="1"/>
</p:tagLst>
</file>

<file path=ppt/tags/tag799.xml><?xml version="1.0" encoding="utf-8"?>
<p:tagLst xmlns:p="http://schemas.openxmlformats.org/presentationml/2006/main">
  <p:tag name="KSO_WM_UNIT_DEFAULT_FONT" val="24;28;2"/>
  <p:tag name="KSO_WM_UNIT_BLOCK" val="0"/>
  <p:tag name="KSO_WM_UNIT_DEC_AREA_ID" val="4e6a147211d946f7bb773b7cf5b6dc8d"/>
  <p:tag name="KSO_WM_UNIT_ISCONTENTSTITLE" val="0"/>
  <p:tag name="KSO_WM_UNIT_ISNUMDGMTITLE" val="0"/>
  <p:tag name="KSO_WM_UNIT_PRESET_TEXT" val="CONTENTS"/>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1"/>
  <p:tag name="KSO_WM_UNIT_ID" val="custom20226887_2*b*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BLOCK" val="0"/>
  <p:tag name="KSO_WM_UNIT_DEC_AREA_ID" val="ca0b6eca8e5242df81867d27bf5de2ff"/>
  <p:tag name="KSO_WM_UNIT_HIGHLIGHT" val="0"/>
  <p:tag name="KSO_WM_UNIT_COMPATIBLE" val="0"/>
  <p:tag name="KSO_WM_UNIT_DIAGRAM_ISNUMVISUAL" val="0"/>
  <p:tag name="KSO_WM_UNIT_DIAGRAM_ISREFERUNIT" val="0"/>
  <p:tag name="KSO_WM_UNIT_TYPE" val="i"/>
  <p:tag name="KSO_WM_UNIT_INDEX" val="1"/>
  <p:tag name="KSO_WM_UNIT_ID" val="custom20226887_2*i*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
  <p:tag name="KSO_WM_UNIT_LINE_FORE_SCHEMECOLOR_INDEX" val="5"/>
  <p:tag name="KSO_WM_UNIT_LINE_FILL_TYPE" val="2"/>
  <p:tag name="KSO_WM_UNIT_USESOURCEFORMAT_APPLY" val="1"/>
</p:tagLst>
</file>

<file path=ppt/tags/tag801.xml><?xml version="1.0" encoding="utf-8"?>
<p:tagLst xmlns:p="http://schemas.openxmlformats.org/presentationml/2006/main">
  <p:tag name="KSO_WM_UNIT_BLOCK" val="0"/>
  <p:tag name="KSO_WM_UNIT_DEC_AREA_ID" val="145b9feb40c744c5ba072dc537e57986"/>
  <p:tag name="KSO_WM_UNIT_HIGHLIGHT" val="0"/>
  <p:tag name="KSO_WM_UNIT_COMPATIBLE" val="0"/>
  <p:tag name="KSO_WM_UNIT_DIAGRAM_ISNUMVISUAL" val="0"/>
  <p:tag name="KSO_WM_UNIT_DIAGRAM_ISREFERUNIT" val="0"/>
  <p:tag name="KSO_WM_UNIT_TYPE" val="i"/>
  <p:tag name="KSO_WM_UNIT_INDEX" val="2"/>
  <p:tag name="KSO_WM_UNIT_ID" val="custom20226887_2*i*2"/>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25"/>
  <p:tag name="KSO_WM_UNIT_LINE_FORE_SCHEMECOLOR_INDEX" val="5"/>
  <p:tag name="KSO_WM_UNIT_LINE_FILL_TYPE" val="2"/>
  <p:tag name="KSO_WM_UNIT_USESOURCEFORMAT_APPLY" val="1"/>
</p:tagLst>
</file>

<file path=ppt/tags/tag802.xml><?xml version="1.0" encoding="utf-8"?>
<p:tagLst xmlns:p="http://schemas.openxmlformats.org/presentationml/2006/main">
  <p:tag name="KSO_WM_BEAUTIFY_FLAG" val="#wm#"/>
  <p:tag name="KSO_WM_TEMPLATE_CATEGORY" val="custom"/>
  <p:tag name="KSO_WM_TEMPLATE_INDEX" val="20226887"/>
  <p:tag name="KSO_WM_SLIDE_ID" val="custom20226887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0f0d29a35593066dfcb950"/>
  <p:tag name="KSO_WM_TEMPLATE_ASSEMBLE_GROUPID" val="62fee3efa35593066dad3b70"/>
</p:tagLst>
</file>

<file path=ppt/tags/tag8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80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80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8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81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1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14.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2167b3f0c18\&quot;,\&quot;product_name\&quot;:\&quot;\&quot;,\&quot;intention_code\&quot;:\&quot;\&quot;}&quot;}*gallery_gallery_ai_v2.1.6_ONLINE*25ed387e4df235065471db0695bdf236-slide-0"/>
  <p:tag name="KSO_WM_UNIT_FILL_FORE_SCHEMECOLOR_INDEX" val="5"/>
  <p:tag name="KSO_WM_UNIT_FILL_TYPE" val="1"/>
  <p:tag name="KSO_WM_UNIT_LINE_FORE_SCHEMECOLOR_INDEX" val="5"/>
  <p:tag name="KSO_WM_UNIT_LINE_FILL_TYPE" val="2"/>
  <p:tag name="KSO_WM_UNIT_USESOURCEFORMAT_APPLY" val="1"/>
</p:tagLst>
</file>

<file path=ppt/tags/tag8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10,10,10,10,10,10]}"/>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10,10,10,10,10,10]}"/>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 name="KSO_WM_DIAGRAM_USE_COLOR_VALUE" val="{&quot;color_scheme&quot;:1,&quot;theme_color_indexes&quot;:[10,10,10,10,10,10]}"/>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19.165905511811026,&quot;top&quot;:132.70000000000005,&quot;width&quot;:499.93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32.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3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77911610\&quot;,\&quot;product_name\&quot;:\&quot;\&quot;,\&quot;intention_code\&quot;:\&quot;\&quot;}&quot;}*gallery_gallery_ai_v2.1.6_ONLINE*923c8e53e2875faa498ba11993ec39dd-slide-0"/>
  <p:tag name="KSO_WM_UNIT_LINE_FILL_TYPE" val="2"/>
  <p:tag name="KSO_WM_UNIT_USESOURCEFORMAT_APPLY" val="1"/>
  <p:tag name="KSO_WM_DIAGRAM_USE_COLOR_VALUE" val="{&quot;color_scheme&quot;:1,&quot;theme_color_indexes&quot;:[7,8,7,8,7,8]}"/>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165630107\&quot;,\&quot;product_name\&quot;:\&quot;\&quot;,\&quot;intention_code\&quot;:\&quot;\&quot;}&quot;}*gallery_gallery_ai_v2.1.6_ONLINE*923c8e53e2875faa498ba11993ec39dd-slide-0"/>
  <p:tag name="KSO_WM_UNIT_LINE_FILL_TYPE" val="2"/>
  <p:tag name="KSO_WM_UNIT_USESOURCEFORMAT_APPLY" val="1"/>
  <p:tag name="KSO_WM_DIAGRAM_USE_COLOR_VALUE" val="{&quot;color_scheme&quot;:1,&quot;theme_color_indexes&quot;:[7,8,7,8,7,8]}"/>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7,8,7,8,7,8]}"/>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04799103\&quot;,\&quot;product_name\&quot;:\&quot;\&quot;,\&quot;intention_code\&quot;:\&quot;\&quot;}&quot;}*gallery_gallery_ai_v2.1.6_ONLINE*923c8e53e2875faa498ba11993ec39dd-slide-0"/>
  <p:tag name="KSO_WM_UNIT_LINE_FILL_TYPE" val="2"/>
  <p:tag name="KSO_WM_UNIT_USESOURCEFORMAT_APPLY" val="1"/>
  <p:tag name="KSO_WM_DIAGRAM_USE_COLOR_VALUE" val="{&quot;color_scheme&quot;:1,&quot;theme_color_indexes&quot;:[7,8,7,8,7,8]}"/>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7,8,7,8,7,8]}"/>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7,8,7,8,7,8]}"/>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7,8,7,8,7,8]}"/>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7,8,7,8,7,8]}"/>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7,8,7,8,7,8]}"/>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7,8,7,8,7,8]}"/>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7,8,7,8,7,8]}"/>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49.32999999999998,&quot;top&quot;:90.24999999999997,&quot;width&quot;:731.1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7,8,7,8,7,8]}"/>
</p:tagLst>
</file>

<file path=ppt/tags/tag846.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1.5,&quot;top&quot;:95.99653392088176,&quot;width&quot;:816.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1.5,&quot;top&quot;:95.99653392088176,&quot;width&quot;:816.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0.xml><?xml version="1.0" encoding="utf-8"?>
<p:tagLst xmlns:p="http://schemas.openxmlformats.org/presentationml/2006/main">
  <p:tag name="KSO_WM_DIAGRAM_VIRTUALLY_FRAME" val="{&quot;height&quot;:387.90047395313405,&quot;left&quot;:61.5,&quot;top&quot;:95.99653392088176,&quot;width&quot;:816.7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02007926\&quot;,\&quot;product_name\&quot;:\&quot;\&quot;,\&quot;intention_code\&quot;:\&quot;\&quot;}&quot;}*gallery_gallery_ai_v2.1.6_ONLINE*600edde280fabb8a83706f717e0efed0-slide-0"/>
  <p:tag name="KSO_WM_UNIT_LINE_FILL_TYPE" val="2"/>
  <p:tag name="KSO_WM_UNIT_USESOURCEFORMAT_APPLY" val="1"/>
</p:tagLst>
</file>

<file path=ppt/tags/tag851.xml><?xml version="1.0" encoding="utf-8"?>
<p:tagLst xmlns:p="http://schemas.openxmlformats.org/presentationml/2006/main">
  <p:tag name="KSO_WM_DIAGRAM_VIRTUALLY_FRAME" val="{&quot;height&quot;:387.90047395313405,&quot;left&quot;:61.5,&quot;top&quot;:95.99653392088176,&quot;width&quot;:816.7392913385826}"/>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852.xml><?xml version="1.0" encoding="utf-8"?>
<p:tagLst xmlns:p="http://schemas.openxmlformats.org/presentationml/2006/main">
  <p:tag name="KSO_WM_DIAGRAM_VIRTUALLY_FRAME" val="{&quot;height&quot;:387.90047395313405,&quot;left&quot;:61.5,&quot;top&quot;:95.99653392088176,&quot;width&quot;:816.7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67827380\&quot;,\&quot;product_name\&quot;:\&quot;\&quot;,\&quot;intention_code\&quot;:\&quot;\&quot;}&quot;}*gallery_gallery_ai_v2.1.6_ONLINE*600edde280fabb8a83706f717e0efed0-slide-0"/>
  <p:tag name="KSO_WM_UNIT_LINE_FILL_TYPE" val="2"/>
  <p:tag name="KSO_WM_UNIT_USESOURCEFORMAT_APPLY" val="1"/>
</p:tagLst>
</file>

<file path=ppt/tags/tag853.xml><?xml version="1.0" encoding="utf-8"?>
<p:tagLst xmlns:p="http://schemas.openxmlformats.org/presentationml/2006/main">
  <p:tag name="KSO_WM_DIAGRAM_VIRTUALLY_FRAME" val="{&quot;height&quot;:387.90047395313405,&quot;left&quot;:61.5,&quot;top&quot;:95.99653392088176,&quot;width&quot;:816.7392913385826}"/>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1.5,&quot;top&quot;:95.99653392088176,&quot;width&quot;:816.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1.5,&quot;top&quot;:95.99653392088176,&quot;width&quot;:816.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56.xml><?xml version="1.0" encoding="utf-8"?>
<p:tagLst xmlns:p="http://schemas.openxmlformats.org/presentationml/2006/main">
  <p:tag name="KSO_WM_DIAGRAM_VIRTUALLY_FRAME" val="{&quot;height&quot;:387.90047395313405,&quot;left&quot;:61.5,&quot;top&quot;:95.99653392088176,&quot;width&quot;:816.7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16080789\&quot;,\&quot;product_name\&quot;:\&quot;\&quot;,\&quot;intention_code\&quot;:\&quot;\&quot;}&quot;}*gallery_gallery_ai_v2.1.6_ONLINE*600edde280fabb8a83706f717e0efed0-slide-0"/>
  <p:tag name="KSO_WM_UNIT_LINE_FILL_TYPE" val="2"/>
  <p:tag name="KSO_WM_UNIT_USESOURCEFORMAT_APPLY" val="1"/>
</p:tagLst>
</file>

<file path=ppt/tags/tag857.xml><?xml version="1.0" encoding="utf-8"?>
<p:tagLst xmlns:p="http://schemas.openxmlformats.org/presentationml/2006/main">
  <p:tag name="KSO_WM_DIAGRAM_VIRTUALLY_FRAME" val="{&quot;height&quot;:387.90047395313405,&quot;left&quot;:61.5,&quot;top&quot;:95.99653392088176,&quot;width&quot;:816.739291338582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8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1.5,&quot;top&quot;:95.99653392088176,&quot;width&quot;:816.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1.5,&quot;top&quot;:95.99653392088176,&quot;width&quot;:816.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0.xml><?xml version="1.0" encoding="utf-8"?>
<p:tagLst xmlns:p="http://schemas.openxmlformats.org/presentationml/2006/main">
  <p:tag name="KSO_WM_DIAGRAM_VIRTUALLY_FRAME" val="{&quot;height&quot;:387.90047395313405,&quot;left&quot;:61.5,&quot;top&quot;:95.99653392088176,&quot;width&quot;:816.7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388602200\&quot;,\&quot;product_name\&quot;:\&quot;\&quot;,\&quot;intention_code\&quot;:\&quot;\&quot;}&quot;}*gallery_gallery_ai_v2.1.6_ONLINE*600edde280fabb8a83706f717e0efed0-slide-0"/>
  <p:tag name="KSO_WM_UNIT_LINE_FILL_TYPE" val="2"/>
  <p:tag name="KSO_WM_UNIT_USESOURCEFORMAT_APPLY" val="1"/>
</p:tagLst>
</file>

<file path=ppt/tags/tag861.xml><?xml version="1.0" encoding="utf-8"?>
<p:tagLst xmlns:p="http://schemas.openxmlformats.org/presentationml/2006/main">
  <p:tag name="KSO_WM_DIAGRAM_VIRTUALLY_FRAME" val="{&quot;height&quot;:387.90047395313405,&quot;left&quot;:61.5,&quot;top&quot;:95.99653392088176,&quot;width&quot;:816.7392913385826}"/>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8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1.5,&quot;top&quot;:95.99653392088176,&quot;width&quot;:816.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1.5,&quot;top&quot;:95.99653392088176,&quot;width&quot;:816.7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6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8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867.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generate_slide_ai*{&quot;ai_type&quot;:&quot;generate_single_page&quot;,&quot;id&quot;:&quot;{\&quot;id\&quot;:\&quot;VCG41N186768810\&quot;,\&quot;product_name\&quot;:\&quot;\&quot;,\&quot;intention_code\&quot;:\&quot;\&quot;}&quot;}*gallery_gallery_ai_v2.1.6_ONLINE*3599b9905af5cd7c8ab90e9e5392b4d1-slide-0"/>
  <p:tag name="KSO_WM_UNIT_FILL_FORE_SCHEMECOLOR_INDEX" val="5"/>
  <p:tag name="KSO_WM_UNIT_FILL_TYPE" val="1"/>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5_3*l_i*1_1"/>
  <p:tag name="KSO_WM_TEMPLATE_CATEGORY" val="diagram"/>
  <p:tag name="KSO_WM_TEMPLATE_INDEX" val="20235545"/>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8"/>
  <p:tag name="KSO_WM_DIAGRAM_MIN_ITEMCNT" val="2"/>
  <p:tag name="KSO_WM_DIAGRAM_VIRTUALLY_FRAME" val="{&quot;height&quot;:360.15,&quot;left&quot;:46.69775742926613,&quot;top&quot;:108.35,&quot;width&quot;:551.59897333044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5_3*l_h_f*1_1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6.69775742926613,&quot;top&quot;:108.3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45_3*l_h_a*1_1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6.69775742926613,&quot;top&quot;:108.3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45_3*l_h_f*1_2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6.69775742926613,&quot;top&quot;:108.3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45_3*l_h_a*1_2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6.69775742926613,&quot;top&quot;:108.3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45_3*l_h_f*1_3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6.69775742926613,&quot;top&quot;:108.3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45_3*l_h_a*1_3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6.69775742926613,&quot;top&quot;:108.3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45_3*l_h_f*1_4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6.69775742926613,&quot;top&quot;:108.3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45_3*l_h_a*1_4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6.69775742926613,&quot;top&quot;:108.3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7.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7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8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8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8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8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8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1.28582677165353,&quot;top&quot;:79.3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9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8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1_5"/>
  <p:tag name="KSO_WM_TEMPLATE_CATEGORY" val="diagram"/>
  <p:tag name="KSO_WM_TEMPLATE_INDEX" val="20234834"/>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999999761581421}],&quot;type&quot;:3},&quot;glow&quot;:{&quot;colorType&quot;:0},&quot;line&quot;:{&quot;gradient&quot;:[{&quot;brightness&quot;:0,&quot;colorType&quot;:1,&quot;foreColorIndex&quot;:5,&quot;pos&quot;:0.25,&quot;transparency&quot;:1},{&quot;brightness&quot;:0,&quot;colorType&quot;:1,&quot;foreColorIndex&quot;:5,&quot;pos&quot;:1,&quot;transparency&quot;:0.30000001192092896}],&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2_5"/>
  <p:tag name="KSO_WM_TEMPLATE_CATEGORY" val="diagram"/>
  <p:tag name="KSO_WM_TEMPLATE_INDEX" val="20234834"/>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999999761581421}],&quot;type&quot;:3},&quot;glow&quot;:{&quot;colorType&quot;:0},&quot;line&quot;:{&quot;gradient&quot;:[{&quot;brightness&quot;:0,&quot;colorType&quot;:1,&quot;foreColorIndex&quot;:5,&quot;pos&quot;:0.25,&quot;transparency&quot;:1},{&quot;brightness&quot;:0,&quot;colorType&quot;:1,&quot;foreColorIndex&quot;:5,&quot;pos&quot;:1,&quot;transparency&quot;:0.30000001192092896}],&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3_5"/>
  <p:tag name="KSO_WM_TEMPLATE_CATEGORY" val="diagram"/>
  <p:tag name="KSO_WM_TEMPLATE_INDEX" val="20234834"/>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999999761581421}],&quot;type&quot;:3},&quot;glow&quot;:{&quot;colorType&quot;:0},&quot;line&quot;:{&quot;gradient&quot;:[{&quot;brightness&quot;:0,&quot;colorType&quot;:1,&quot;foreColorIndex&quot;:5,&quot;pos&quot;:0.25,&quot;transparency&quot;:1},{&quot;brightness&quot;:0,&quot;colorType&quot;:1,&quot;foreColorIndex&quot;:5,&quot;pos&quot;:1,&quot;transparency&quot;:0.30000001192092896}],&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4_5"/>
  <p:tag name="KSO_WM_TEMPLATE_CATEGORY" val="diagram"/>
  <p:tag name="KSO_WM_TEMPLATE_INDEX" val="20234834"/>
  <p:tag name="KSO_WM_UNIT_LAYERLEVEL" val="1_1_1"/>
  <p:tag name="KSO_WM_TAG_VERSION" val="3.0"/>
  <p:tag name="KSO_WM_BEAUTIFY_FLAG" val="#wm#"/>
  <p:tag name="KSO_WM_UNIT_TYPE" val="l_h_i"/>
  <p:tag name="KSO_WM_UNIT_INDEX" val="1_4_5"/>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999999761581421}],&quot;type&quot;:3},&quot;glow&quot;:{&quot;colorType&quot;:0},&quot;line&quot;:{&quot;gradient&quot;:[{&quot;brightness&quot;:0,&quot;colorType&quot;:1,&quot;foreColorIndex&quot;:5,&quot;pos&quot;:0.25,&quot;transparency&quot;:1},{&quot;brightness&quot;:0,&quot;colorType&quot;:1,&quot;foreColorIndex&quot;:5,&quot;pos&quot;:1,&quot;transparency&quot;:0.30000001192092896}],&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1_3"/>
  <p:tag name="KSO_WM_TEMPLATE_CATEGORY" val="diagram"/>
  <p:tag name="KSO_WM_TEMPLATE_INDEX" val="20234834"/>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1_2"/>
  <p:tag name="KSO_WM_TEMPLATE_CATEGORY" val="diagram"/>
  <p:tag name="KSO_WM_TEMPLATE_INDEX" val="20234834"/>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1_1"/>
  <p:tag name="KSO_WM_TEMPLATE_CATEGORY" val="diagram"/>
  <p:tag name="KSO_WM_TEMPLATE_INDEX" val="20234834"/>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d*1_1_1"/>
  <p:tag name="KSO_WM_TEMPLATE_CATEGORY" val="diagram"/>
  <p:tag name="KSO_WM_TEMPLATE_INDEX" val="20234834"/>
  <p:tag name="KSO_WM_UNIT_LAYERLEVEL" val="1_1_1"/>
  <p:tag name="KSO_WM_TAG_VERSION" val="3.0"/>
  <p:tag name="KSO_WM_BEAUTIFY_FLAG" val="#wm#"/>
  <p:tag name="KSO_WM_UNIT_VALUE" val="527*724"/>
  <p:tag name="KSO_WM_UNIT_TYPE" val="l_h_d"/>
  <p:tag name="KSO_WM_UNIT_INDEX" val="1_1_1"/>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6"/>
  <p:tag name="KSO_WM_DIAGRAM_USE_COLOR_VALUE" val="{&quot;color_scheme&quot;:1,&quot;theme_color_indexes&quot;:[10,10,10,10,10,10]}"/>
</p:tagLst>
</file>

<file path=ppt/tags/tag9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34_3*l_h_f*1_1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项正文，文字是您思想的提炼。"/>
  <p:tag name="KSO_WM_UNIT_TEXT_FILL_FORE_SCHEMECOLOR_INDEX" val="1"/>
  <p:tag name="KSO_WM_UNIT_TEXT_FILL_TYPE" val="1"/>
  <p:tag name="KSO_WM_UNIT_TEXT_TYPE" val="1"/>
  <p:tag name="KSO_WM_UNIT_TEXT_LAYER_COUNT" val="1"/>
  <p:tag name="KSO_WM_DIAGRAM_USE_COLOR_VALUE" val="{&quot;color_scheme&quot;:1,&quot;theme_color_indexes&quot;:[10,10,10,10,10,10]}"/>
</p:tagLst>
</file>

<file path=ppt/tags/tag9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34_3*l_h_a*1_1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3"/>
  <p:tag name="KSO_WM_UNIT_TEXT_FILL_TYPE" val="3"/>
  <p:tag name="KSO_WM_UNIT_TEXT_TYPE" val="1"/>
  <p:tag name="KSO_WM_DIAGRAM_USE_COLOR_VALUE" val="{&quot;color_scheme&quot;:1,&quot;theme_color_indexes&quot;:[10,10,10,10,10,10]}"/>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4_3"/>
  <p:tag name="KSO_WM_TEMPLATE_CATEGORY" val="diagram"/>
  <p:tag name="KSO_WM_TEMPLATE_INDEX" val="20234834"/>
  <p:tag name="KSO_WM_UNIT_LAYERLEVEL" val="1_1_1"/>
  <p:tag name="KSO_WM_TAG_VERSION" val="3.0"/>
  <p:tag name="KSO_WM_BEAUTIFY_FLAG" val="#wm#"/>
  <p:tag name="KSO_WM_UNIT_TYPE" val="l_h_i"/>
  <p:tag name="KSO_WM_UNIT_INDEX" val="1_4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4_2"/>
  <p:tag name="KSO_WM_TEMPLATE_CATEGORY" val="diagram"/>
  <p:tag name="KSO_WM_TEMPLATE_INDEX" val="20234834"/>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d*1_4_1"/>
  <p:tag name="KSO_WM_TEMPLATE_CATEGORY" val="diagram"/>
  <p:tag name="KSO_WM_TEMPLATE_INDEX" val="20234834"/>
  <p:tag name="KSO_WM_UNIT_LAYERLEVEL" val="1_1_1"/>
  <p:tag name="KSO_WM_TAG_VERSION" val="3.0"/>
  <p:tag name="KSO_WM_BEAUTIFY_FLAG" val="#wm#"/>
  <p:tag name="KSO_WM_UNIT_VALUE" val="527*724"/>
  <p:tag name="KSO_WM_UNIT_TYPE" val="l_h_d"/>
  <p:tag name="KSO_WM_UNIT_INDEX" val="1_4_1"/>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31"/>
  <p:tag name="KSO_WM_DIAGRAM_USE_COLOR_VALUE" val="{&quot;color_scheme&quot;:1,&quot;theme_color_indexes&quot;:[10,10,10,10,10,10]}"/>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4_1"/>
  <p:tag name="KSO_WM_TEMPLATE_CATEGORY" val="diagram"/>
  <p:tag name="KSO_WM_TEMPLATE_INDEX" val="20234834"/>
  <p:tag name="KSO_WM_UNIT_LAYERLEVEL" val="1_1_1"/>
  <p:tag name="KSO_WM_TAG_VERSION" val="3.0"/>
  <p:tag name="KSO_WM_BEAUTIFY_FLAG" val="#wm#"/>
  <p:tag name="KSO_WM_UNIT_TYPE" val="l_h_i"/>
  <p:tag name="KSO_WM_UNIT_INDEX" val="1_4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4834_3*l_h_f*1_4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项正文，文字是您思想的提炼。"/>
  <p:tag name="KSO_WM_UNIT_TEXT_FILL_FORE_SCHEMECOLOR_INDEX" val="1"/>
  <p:tag name="KSO_WM_UNIT_TEXT_FILL_TYPE" val="1"/>
  <p:tag name="KSO_WM_UNIT_TEXT_TYPE" val="1"/>
  <p:tag name="KSO_WM_UNIT_TEXT_LAYER_COUNT" val="1"/>
  <p:tag name="KSO_WM_DIAGRAM_USE_COLOR_VALUE" val="{&quot;color_scheme&quot;:1,&quot;theme_color_indexes&quot;:[10,10,10,10,10,10]}"/>
</p:tagLst>
</file>

<file path=ppt/tags/tag9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4834_3*l_h_a*1_4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3"/>
  <p:tag name="KSO_WM_UNIT_TEXT_FILL_TYPE" val="3"/>
  <p:tag name="KSO_WM_UNIT_TEXT_TYPE" val="1"/>
  <p:tag name="KSO_WM_DIAGRAM_USE_COLOR_VALUE" val="{&quot;color_scheme&quot;:1,&quot;theme_color_indexes&quot;:[10,10,10,10,10,10]}"/>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2_3"/>
  <p:tag name="KSO_WM_TEMPLATE_CATEGORY" val="diagram"/>
  <p:tag name="KSO_WM_TEMPLATE_INDEX" val="20234834"/>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2_2"/>
  <p:tag name="KSO_WM_TEMPLATE_CATEGORY" val="diagram"/>
  <p:tag name="KSO_WM_TEMPLATE_INDEX" val="20234834"/>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d*1_2_1"/>
  <p:tag name="KSO_WM_TEMPLATE_CATEGORY" val="diagram"/>
  <p:tag name="KSO_WM_TEMPLATE_INDEX" val="20234834"/>
  <p:tag name="KSO_WM_UNIT_LAYERLEVEL" val="1_1_1"/>
  <p:tag name="KSO_WM_TAG_VERSION" val="3.0"/>
  <p:tag name="KSO_WM_BEAUTIFY_FLAG" val="#wm#"/>
  <p:tag name="KSO_WM_UNIT_VALUE" val="527*724"/>
  <p:tag name="KSO_WM_UNIT_TYPE" val="l_h_d"/>
  <p:tag name="KSO_WM_UNIT_INDEX" val="1_2_1"/>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8"/>
  <p:tag name="KSO_WM_DIAGRAM_USE_COLOR_VALUE" val="{&quot;color_scheme&quot;:1,&quot;theme_color_indexes&quot;:[10,10,10,10,10,10]}"/>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2_1"/>
  <p:tag name="KSO_WM_TEMPLATE_CATEGORY" val="diagram"/>
  <p:tag name="KSO_WM_TEMPLATE_INDEX" val="20234834"/>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34_3*l_h_f*1_2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项正文，文字是您思想的提炼。"/>
  <p:tag name="KSO_WM_UNIT_TEXT_FILL_FORE_SCHEMECOLOR_INDEX" val="1"/>
  <p:tag name="KSO_WM_UNIT_TEXT_FILL_TYPE" val="1"/>
  <p:tag name="KSO_WM_UNIT_TEXT_TYPE" val="1"/>
  <p:tag name="KSO_WM_UNIT_TEXT_LAYER_COUNT" val="1"/>
  <p:tag name="KSO_WM_DIAGRAM_USE_COLOR_VALUE" val="{&quot;color_scheme&quot;:1,&quot;theme_color_indexes&quot;:[10,10,10,10,10,10]}"/>
</p:tagLst>
</file>

<file path=ppt/tags/tag9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34_3*l_h_a*1_2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3"/>
  <p:tag name="KSO_WM_UNIT_TEXT_FILL_TYPE" val="3"/>
  <p:tag name="KSO_WM_UNIT_TEXT_TYPE" val="1"/>
  <p:tag name="KSO_WM_DIAGRAM_USE_COLOR_VALUE" val="{&quot;color_scheme&quot;:1,&quot;theme_color_indexes&quot;:[10,10,10,10,10,10]}"/>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3_3"/>
  <p:tag name="KSO_WM_TEMPLATE_CATEGORY" val="diagram"/>
  <p:tag name="KSO_WM_TEMPLATE_INDEX" val="20234834"/>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3_2"/>
  <p:tag name="KSO_WM_TEMPLATE_CATEGORY" val="diagram"/>
  <p:tag name="KSO_WM_TEMPLATE_INDEX" val="20234834"/>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3_1"/>
  <p:tag name="KSO_WM_TEMPLATE_CATEGORY" val="diagram"/>
  <p:tag name="KSO_WM_TEMPLATE_INDEX" val="20234834"/>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834_3*l_h_f*1_3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项正文，文字是您思想的提炼。"/>
  <p:tag name="KSO_WM_UNIT_TEXT_FILL_FORE_SCHEMECOLOR_INDEX" val="1"/>
  <p:tag name="KSO_WM_UNIT_TEXT_FILL_TYPE" val="1"/>
  <p:tag name="KSO_WM_UNIT_TEXT_TYPE" val="1"/>
  <p:tag name="KSO_WM_UNIT_TEXT_LAYER_COUNT" val="1"/>
  <p:tag name="KSO_WM_DIAGRAM_USE_COLOR_VALUE" val="{&quot;color_scheme&quot;:1,&quot;theme_color_indexes&quot;:[10,10,10,10,10,10]}"/>
</p:tagLst>
</file>

<file path=ppt/tags/tag9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34_3*l_h_a*1_3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3"/>
  <p:tag name="KSO_WM_UNIT_TEXT_FILL_TYPE" val="3"/>
  <p:tag name="KSO_WM_UNIT_TEXT_TYPE" val="1"/>
  <p:tag name="KSO_WM_DIAGRAM_USE_COLOR_VALUE" val="{&quot;color_scheme&quot;:1,&quot;theme_color_indexes&quot;:[10,10,10,10,10,10]}"/>
</p:tagLst>
</file>

<file path=ppt/tags/tag9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d*1_3_1"/>
  <p:tag name="KSO_WM_TEMPLATE_CATEGORY" val="diagram"/>
  <p:tag name="KSO_WM_TEMPLATE_INDEX" val="20234834"/>
  <p:tag name="KSO_WM_UNIT_LAYERLEVEL" val="1_1_1"/>
  <p:tag name="KSO_WM_TAG_VERSION" val="3.0"/>
  <p:tag name="KSO_WM_BEAUTIFY_FLAG" val="#wm#"/>
  <p:tag name="KSO_WM_UNIT_VALUE" val="527*724"/>
  <p:tag name="KSO_WM_UNIT_TYPE" val="l_h_d"/>
  <p:tag name="KSO_WM_UNIT_INDEX" val="1_3_1"/>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427.90346607911823,&quot;left&quot;:80.35,&quot;top&quot;:91.39653392088175,&quot;width&quot;:797.0506453405098}"/>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7"/>
  <p:tag name="KSO_WM_DIAGRAM_USE_COLOR_VALUE" val="{&quot;color_scheme&quot;:1,&quot;theme_color_indexes&quot;:[10,10,10,10,10,10]}"/>
</p:tagLst>
</file>

<file path=ppt/tags/tag92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6398]}"/>
</p:tagLst>
</file>

<file path=ppt/tags/tag9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924.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generate_slide_ai*{&quot;ai_type&quot;:&quot;generate_single_page&quot;,&quot;id&quot;:&quot;{\&quot;id\&quot;:\&quot;VCG41N544962166\&quot;,\&quot;product_name\&quot;:\&quot;\&quot;,\&quot;intention_code\&quot;:\&quot;\&quot;}&quot;}*gallery_gallery_ai_v2.1.6_ONLINE*d5f52ab8ccdf10050c42111c3540af16-slide-0"/>
  <p:tag name="KSO_WM_UNIT_FILL_FORE_SCHEMECOLOR_INDEX" val="5"/>
  <p:tag name="KSO_WM_UNIT_FILL_TYPE"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873_2*l_i*1_1"/>
  <p:tag name="KSO_WM_TEMPLATE_CATEGORY" val="diagram"/>
  <p:tag name="KSO_WM_TEMPLATE_INDEX" val="40492873"/>
  <p:tag name="KSO_WM_UNIT_LAYERLEVEL" val="1_1"/>
  <p:tag name="KSO_WM_TAG_VERSION" val="3.0"/>
  <p:tag name="KSO_WM_BEAUTIFY_FLAG" val="#wm#"/>
  <p:tag name="KSO_WM_DIAGRAM_GROUP_CODE" val="l1-1"/>
  <p:tag name="KSO_WM_DIAGRAM_COLOR_TRICK" val="1"/>
  <p:tag name="KSO_WM_DIAGRAM_COLOR_TEXT_CAN_REMOVE" val="n"/>
  <p:tag name="KSO_WM_DIAGRAM_VERSION" val="3"/>
  <p:tag name="KSO_WM_DIAGRAM_MAX_ITEMCNT" val="8"/>
  <p:tag name="KSO_WM_DIAGRAM_MIN_ITEMCNT" val="3"/>
  <p:tag name="KSO_WM_DIAGRAM_VIRTUALLY_FRAME" val="{&quot;height&quot;:360.15,&quot;left&quot;:49.472834645669295,&quot;top&quot;:86.25,&quot;width&quot;:565.17716535433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26.xml><?xml version="1.0" encoding="utf-8"?>
<p:tagLst xmlns:p="http://schemas.openxmlformats.org/presentationml/2006/main">
  <p:tag name="KSO_WM_DIAGRAM_VIRTUALLY_FRAME" val="{&quot;height&quot;:360.15,&quot;left&quot;:49.472834645669295,&quot;top&quot;:86.25,&quot;width&quot;:565.1771653543308}"/>
  <p:tag name="KSO_WM_UNIT_SUBTYPE" val="a"/>
  <p:tag name="KSO_WM_UNIT_TEXT_LAYER_COUNT" val="1"/>
  <p:tag name="KSO_WM_UNIT_NOCLEAR" val="0"/>
  <p:tag name="KSO_WM_UNIT_VALUE" val="33"/>
  <p:tag name="KSO_WM_UNIT_HIGHLIGHT" val="0"/>
  <p:tag name="KSO_WM_UNIT_COMPATIBLE" val="0"/>
  <p:tag name="KSO_WM_UNIT_DIAGRAM_ISNUMVISUAL" val="0"/>
  <p:tag name="KSO_WM_UNIT_DIAGRAM_ISREFERUNIT" val="0"/>
  <p:tag name="KSO_WM_UNIT_TYPE" val="l_h_f"/>
  <p:tag name="KSO_WM_UNIT_INDEX" val="1_1_1"/>
  <p:tag name="KSO_WM_UNIT_ID" val="diagram40492873_2*l_h_f*1_1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PRESET_TEXT" val="单击此处输入你的正文，文字是您思想的提炼为了最终演示的发布。"/>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27.xml><?xml version="1.0" encoding="utf-8"?>
<p:tagLst xmlns:p="http://schemas.openxmlformats.org/presentationml/2006/main">
  <p:tag name="KSO_WM_DIAGRAM_VIRTUALLY_FRAME" val="{&quot;height&quot;:360.15,&quot;left&quot;:49.472834645669295,&quot;top&quot;:86.25,&quot;width&quot;:565.17716535433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40492873_2*l_h_a*1_1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40492873_2*l_h_i*1_1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FILL_TYPE" val="1"/>
  <p:tag name="KSO_WM_UNIT_FILL_FORE_SCHEMECOLOR_INDEX" val="5"/>
  <p:tag name="KSO_WM_UNIT_FILL_FORE_SCHEMECOLOR_INDEX_BRIGHTNESS" val="0.4"/>
  <p:tag name="KSO_WM_DIAGRAM_VERSION" val="3"/>
  <p:tag name="KSO_WM_DIAGRAM_MAX_ITEMCNT" val="8"/>
  <p:tag name="KSO_WM_DIAGRAM_MIN_ITEMCNT" val="3"/>
  <p:tag name="KSO_WM_DIAGRAM_VIRTUALLY_FRAME" val="{&quot;height&quot;:360.15,&quot;left&quot;:49.472834645669295,&quot;top&quot;:86.25,&quot;width&quot;:565.1771653543308}"/>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29.xml><?xml version="1.0" encoding="utf-8"?>
<p:tagLst xmlns:p="http://schemas.openxmlformats.org/presentationml/2006/main">
  <p:tag name="KSO_WM_DIAGRAM_VIRTUALLY_FRAME" val="{&quot;height&quot;:360.15,&quot;left&quot;:49.472834645669295,&quot;top&quot;:86.25,&quot;width&quot;:565.177165354330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40492873_2*l_h_f*1_2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PRESET_TEXT" val="单击此处添加正文具体内容，请尽量言简意赅地阐述你的观点。"/>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30.xml><?xml version="1.0" encoding="utf-8"?>
<p:tagLst xmlns:p="http://schemas.openxmlformats.org/presentationml/2006/main">
  <p:tag name="KSO_WM_DIAGRAM_VIRTUALLY_FRAME" val="{&quot;height&quot;:360.15,&quot;left&quot;:49.472834645669295,&quot;top&quot;:86.25,&quot;width&quot;:565.1771653543308}"/>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l_h_a"/>
  <p:tag name="KSO_WM_UNIT_INDEX" val="1_2_1"/>
  <p:tag name="KSO_WM_UNIT_ID" val="diagram40492873_2*l_h_a*1_2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40492873_2*l_h_i*1_2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FILL_TYPE" val="1"/>
  <p:tag name="KSO_WM_UNIT_FILL_FORE_SCHEMECOLOR_INDEX" val="5"/>
  <p:tag name="KSO_WM_UNIT_FILL_FORE_SCHEMECOLOR_INDEX_BRIGHTNESS" val="0.4"/>
  <p:tag name="KSO_WM_DIAGRAM_VERSION" val="3"/>
  <p:tag name="KSO_WM_DIAGRAM_MAX_ITEMCNT" val="8"/>
  <p:tag name="KSO_WM_DIAGRAM_MIN_ITEMCNT" val="3"/>
  <p:tag name="KSO_WM_DIAGRAM_VIRTUALLY_FRAME" val="{&quot;height&quot;:360.15,&quot;left&quot;:49.472834645669295,&quot;top&quot;:86.25,&quot;width&quot;:565.1771653543308}"/>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2.xml><?xml version="1.0" encoding="utf-8"?>
<p:tagLst xmlns:p="http://schemas.openxmlformats.org/presentationml/2006/main">
  <p:tag name="KSO_WM_DIAGRAM_VIRTUALLY_FRAME" val="{&quot;height&quot;:360.15,&quot;left&quot;:49.472834645669295,&quot;top&quot;:86.25,&quot;width&quot;:565.177165354330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40492873_2*l_h_f*1_3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PRESET_TEXT" val="单击此处添加正文具体内容，请尽量言简意赅地阐述你的观点。"/>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3.xml><?xml version="1.0" encoding="utf-8"?>
<p:tagLst xmlns:p="http://schemas.openxmlformats.org/presentationml/2006/main">
  <p:tag name="KSO_WM_DIAGRAM_VIRTUALLY_FRAME" val="{&quot;height&quot;:360.15,&quot;left&quot;:49.472834645669295,&quot;top&quot;:86.25,&quot;width&quot;:565.17716535433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40492873_2*l_h_a*1_3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40492873_2*l_h_i*1_3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FILL_TYPE" val="1"/>
  <p:tag name="KSO_WM_UNIT_FILL_FORE_SCHEMECOLOR_INDEX" val="5"/>
  <p:tag name="KSO_WM_UNIT_FILL_FORE_SCHEMECOLOR_INDEX_BRIGHTNESS" val="0.4"/>
  <p:tag name="KSO_WM_DIAGRAM_VERSION" val="3"/>
  <p:tag name="KSO_WM_DIAGRAM_MAX_ITEMCNT" val="8"/>
  <p:tag name="KSO_WM_DIAGRAM_MIN_ITEMCNT" val="3"/>
  <p:tag name="KSO_WM_DIAGRAM_VIRTUALLY_FRAME" val="{&quot;height&quot;:360.15,&quot;left&quot;:49.472834645669295,&quot;top&quot;:86.25,&quot;width&quot;:565.1771653543308}"/>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5.xml><?xml version="1.0" encoding="utf-8"?>
<p:tagLst xmlns:p="http://schemas.openxmlformats.org/presentationml/2006/main">
  <p:tag name="KSO_WM_DIAGRAM_VIRTUALLY_FRAME" val="{&quot;height&quot;:360.15,&quot;left&quot;:49.472834645669295,&quot;top&quot;:86.25,&quot;width&quot;:565.177165354330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40492873_2*l_h_f*1_4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PRESET_TEXT" val="单击此处输入你的正文，文字是您思想的提炼为了最终演示的发布。"/>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6.xml><?xml version="1.0" encoding="utf-8"?>
<p:tagLst xmlns:p="http://schemas.openxmlformats.org/presentationml/2006/main">
  <p:tag name="KSO_WM_DIAGRAM_VIRTUALLY_FRAME" val="{&quot;height&quot;:360.15,&quot;left&quot;:49.472834645669295,&quot;top&quot;:86.25,&quot;width&quot;:565.17716535433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40492873_2*l_h_a*1_4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40492873_2*l_h_i*1_4_1"/>
  <p:tag name="KSO_WM_TEMPLATE_CATEGORY" val="diagram"/>
  <p:tag name="KSO_WM_TEMPLATE_INDEX" val="40492873"/>
  <p:tag name="KSO_WM_UNIT_LAYERLEVEL" val="1_1_1"/>
  <p:tag name="KSO_WM_TAG_VERSION" val="3.0"/>
  <p:tag name="KSO_WM_BEAUTIFY_FLAG" val="#wm#"/>
  <p:tag name="KSO_WM_DIAGRAM_GROUP_CODE" val="l1-1"/>
  <p:tag name="KSO_WM_DIAGRAM_COLOR_TRICK" val="1"/>
  <p:tag name="KSO_WM_DIAGRAM_COLOR_TEXT_CAN_REMOVE" val="n"/>
  <p:tag name="KSO_WM_UNIT_FILL_TYPE" val="1"/>
  <p:tag name="KSO_WM_UNIT_FILL_FORE_SCHEMECOLOR_INDEX" val="5"/>
  <p:tag name="KSO_WM_UNIT_FILL_FORE_SCHEMECOLOR_INDEX_BRIGHTNESS" val="0.4"/>
  <p:tag name="KSO_WM_DIAGRAM_VERSION" val="3"/>
  <p:tag name="KSO_WM_DIAGRAM_MAX_ITEMCNT" val="8"/>
  <p:tag name="KSO_WM_DIAGRAM_MIN_ITEMCNT" val="3"/>
  <p:tag name="KSO_WM_DIAGRAM_VIRTUALLY_FRAME" val="{&quot;height&quot;:360.15,&quot;left&quot;:49.472834645669295,&quot;top&quot;:86.25,&quot;width&quot;:565.1771653543308}"/>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38.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 name="KSO_WM_SLIDE_SOURCE" val="WPPAIGenerateSlide"/>
  <p:tag name="resource_record_key" val="{&quot;65&quot;:[20226887],&quot;70&quot;:[3426446]}"/>
</p:tagLst>
</file>

<file path=ppt/tags/tag9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9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9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2*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2*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2*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9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9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2*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2*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2*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9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2*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2*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2*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9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4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9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686_2*l_h_a*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686_2*l_h_f*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1686_2*l_h_i*1_4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9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9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4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3"/>
  <p:tag name="KSO_WM_DIAGRAM_VIRTUALLY_FRAME" val="{&quot;height&quot;:372.1313436219058,&quot;left&quot;:97.71149606299213,&quot;top&quot;:116.1985407874723,&quot;width&quot;:780.297244094488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95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26887],&quot;70&quot;:[3319358]}"/>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4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10,10,10,10,10,10]}"/>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4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10,10,10,10,10,10]}"/>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4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31"/>
  <p:tag name="KSO_WM_DIAGRAM_USE_COLOR_VALUE" val="{&quot;color_scheme&quot;:1,&quot;theme_color_indexes&quot;:[10,10,10,10,10,10]}"/>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2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10,10,10,10,10,10]}"/>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2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10,10,10,10,10,1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2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8"/>
  <p:tag name="KSO_WM_DIAGRAM_USE_COLOR_VALUE" val="{&quot;color_scheme&quot;:1,&quot;theme_color_indexes&quot;:[10,10,10,10,10,10]}"/>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3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10,10,10,10,10,10]}"/>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3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10,10,10,10,10,10]}"/>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3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27"/>
  <p:tag name="KSO_WM_DIAGRAM_USE_COLOR_VALUE" val="{&quot;color_scheme&quot;:1,&quot;theme_color_indexes&quot;:[10,10,10,10,10,10]}"/>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1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10,10,10,10,10,10]}"/>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1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10,10,10,10,10,10]}"/>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1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6"/>
  <p:tag name="KSO_WM_DIAGRAM_USE_COLOR_VALUE" val="{&quot;color_scheme&quot;:1,&quot;theme_color_indexes&quot;:[10,10,10,10,10,10]}"/>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94.18535433070865,&quot;top&quot;:98.7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8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5806]}"/>
</p:tagLst>
</file>

<file path=ppt/tags/tag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91.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503612390\&quot;,\&quot;product_name\&quot;:\&quot;\&quot;,\&quot;intention_code\&quot;:\&quot;\&quot;}&quot;}*gallery_gallery_ai_v2.1.6_ONLINE*a22ccafaf10d16a12a71a4412ece31d0-slide-0"/>
  <p:tag name="KSO_WM_UNIT_FILL_FORE_SCHEMECOLOR_INDEX" val="5"/>
  <p:tag name="KSO_WM_UNIT_FILL_TYPE" val="1"/>
  <p:tag name="KSO_WM_UNIT_LINE_FORE_SCHEMECOLOR_INDEX" val="5"/>
  <p:tag name="KSO_WM_UNIT_LINE_FILL_TYPE" val="2"/>
  <p:tag name="KSO_WM_UNIT_USESOURCEFORMAT_APPLY" val="1"/>
</p:tagLst>
</file>

<file path=ppt/tags/tag9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80.25,&quot;top&quot;:97.75000000000004,&quot;width&quot;:464.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sz="16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21105</Words>
  <Application>WPS 演示</Application>
  <PresentationFormat>宽屏</PresentationFormat>
  <Paragraphs>1314</Paragraphs>
  <Slides>85</Slides>
  <Notes>4</Notes>
  <HiddenSlides>0</HiddenSlides>
  <MMClips>0</MMClips>
  <ScaleCrop>false</ScaleCrop>
  <HeadingPairs>
    <vt:vector size="6" baseType="variant">
      <vt:variant>
        <vt:lpstr>已用的字体</vt:lpstr>
      </vt:variant>
      <vt:variant>
        <vt:i4>21</vt:i4>
      </vt:variant>
      <vt:variant>
        <vt:lpstr>主题</vt:lpstr>
      </vt:variant>
      <vt:variant>
        <vt:i4>5</vt:i4>
      </vt:variant>
      <vt:variant>
        <vt:lpstr>幻灯片标题</vt:lpstr>
      </vt:variant>
      <vt:variant>
        <vt:i4>85</vt:i4>
      </vt:variant>
    </vt:vector>
  </HeadingPairs>
  <TitlesOfParts>
    <vt:vector size="111" baseType="lpstr">
      <vt:lpstr>Arial</vt:lpstr>
      <vt:lpstr>宋体</vt:lpstr>
      <vt:lpstr>Wingdings</vt:lpstr>
      <vt:lpstr>思源黑体 CN Regular</vt:lpstr>
      <vt:lpstr>Wingdings</vt:lpstr>
      <vt:lpstr>汉仪中黑 简</vt:lpstr>
      <vt:lpstr>黑体</vt:lpstr>
      <vt:lpstr>汉仪大黑简</vt:lpstr>
      <vt:lpstr>汉仪旗黑-90S</vt:lpstr>
      <vt:lpstr>微软雅黑</vt:lpstr>
      <vt:lpstr>Arial Black</vt:lpstr>
      <vt:lpstr>Arial Unicode MS</vt:lpstr>
      <vt:lpstr>MiSans Normal</vt:lpstr>
      <vt:lpstr>+中文正文</vt:lpstr>
      <vt:lpstr>華康圓體 Std W5</vt:lpstr>
      <vt:lpstr>汉仪粗圆简</vt:lpstr>
      <vt:lpstr>仓耳小丸子</vt:lpstr>
      <vt:lpstr>汉仪文黑-55简</vt:lpstr>
      <vt:lpstr>汉仪中黑简</vt:lpstr>
      <vt:lpstr>汉仪雅酷黑简</vt:lpstr>
      <vt:lpstr>华文隶书</vt:lpstr>
      <vt:lpstr>Office 主题​​</vt:lpstr>
      <vt:lpstr>5_Office 主题​​</vt:lpstr>
      <vt:lpstr>15_Office 主题​​</vt:lpstr>
      <vt:lpstr>1_Office 主题​​</vt:lpstr>
      <vt:lpstr>4_Office 主题​​</vt:lpstr>
      <vt:lpstr>新时代劳动教育教程与实践</vt:lpstr>
      <vt:lpstr>PowerPoint 演示文稿</vt:lpstr>
      <vt:lpstr>PowerPoint 演示文稿</vt:lpstr>
      <vt:lpstr>PowerPoint 演示文稿</vt:lpstr>
      <vt:lpstr>任务一　 认识日常生活劳动</vt:lpstr>
      <vt:lpstr>一、基本概念 （一）日常生活劳动的定义阐述</vt:lpstr>
      <vt:lpstr>PowerPoint 演示文稿</vt:lpstr>
      <vt:lpstr>PowerPoint 演示文稿</vt:lpstr>
      <vt:lpstr>（二）家务劳动分类</vt:lpstr>
      <vt:lpstr>PowerPoint 演示文稿</vt:lpstr>
      <vt:lpstr>PowerPoint 演示文稿</vt:lpstr>
      <vt:lpstr>（二）基础性特征</vt:lpstr>
      <vt:lpstr>PowerPoint 演示文稿</vt:lpstr>
      <vt:lpstr>PowerPoint 演示文稿</vt:lpstr>
      <vt:lpstr>（二）对家庭和谐氛围营造的价值</vt:lpstr>
      <vt:lpstr>PowerPoint 演示文稿</vt:lpstr>
      <vt:lpstr>五、现代意义 （一）在快节奏生活中的作用</vt:lpstr>
      <vt:lpstr>（二）对提升生活品质的意义</vt:lpstr>
      <vt:lpstr>PowerPoint 演示文稿</vt:lpstr>
      <vt:lpstr>PowerPoint 演示文稿</vt:lpstr>
      <vt:lpstr>（二）对社会和谐发展的意义</vt:lpstr>
      <vt:lpstr>PowerPoint 演示文稿</vt:lpstr>
      <vt:lpstr>PowerPoint 演示文稿</vt:lpstr>
      <vt:lpstr>（二）绿色环保理念融入的趋势</vt:lpstr>
      <vt:lpstr>PowerPoint 演示文稿</vt:lpstr>
      <vt:lpstr>任务二　 烹饪美食</vt:lpstr>
      <vt:lpstr>PowerPoint 演示文稿</vt:lpstr>
      <vt:lpstr>PowerPoint 演示文稿</vt:lpstr>
      <vt:lpstr>PowerPoint 演示文稿</vt:lpstr>
      <vt:lpstr>PowerPoint 演示文稿</vt:lpstr>
      <vt:lpstr>PowerPoint 演示文稿</vt:lpstr>
      <vt:lpstr>PowerPoint 演示文稿</vt:lpstr>
      <vt:lpstr>三、躬行实践 （一）实践流程与步骤</vt:lpstr>
      <vt:lpstr>PowerPoint 演示文稿</vt:lpstr>
      <vt:lpstr>任务三　 清洁衣物</vt:lpstr>
      <vt:lpstr>一、学习知识 （一）认识衣物材质</vt:lpstr>
      <vt:lpstr>（二）清洁用品知识</vt:lpstr>
      <vt:lpstr>二、掌握技能 （一）手洗衣物的技能要点</vt:lpstr>
      <vt:lpstr>（二）机洗衣物的技能要点</vt:lpstr>
      <vt:lpstr>三、躬行实践 （一）实践流程与步骤</vt:lpstr>
      <vt:lpstr>（二）实践中的问题处理</vt:lpstr>
      <vt:lpstr>任务四　 熨烫衣物</vt:lpstr>
      <vt:lpstr>一、学习知识 （一）熨烫原理</vt:lpstr>
      <vt:lpstr>（二）熨烫工具</vt:lpstr>
      <vt:lpstr>二、掌握技能 （一）温度控制技能要点</vt:lpstr>
      <vt:lpstr>PowerPoint 演示文稿</vt:lpstr>
      <vt:lpstr>三、躬行实践 （一）实践流程与步骤</vt:lpstr>
      <vt:lpstr>PowerPoint 演示文稿</vt:lpstr>
      <vt:lpstr>任务五　 整理衣物</vt:lpstr>
      <vt:lpstr>一、学习知识 （一）衣物的分类</vt:lpstr>
      <vt:lpstr>PowerPoint 演示文稿</vt:lpstr>
      <vt:lpstr>二、掌握技能 （一）折叠技能要点</vt:lpstr>
      <vt:lpstr>PowerPoint 演示文稿</vt:lpstr>
      <vt:lpstr>三、躬行实践 （一）实践流程与步骤</vt:lpstr>
      <vt:lpstr>PowerPoint 演示文稿</vt:lpstr>
      <vt:lpstr>《能工巧匠》</vt:lpstr>
      <vt:lpstr>任务六　 收纳物品</vt:lpstr>
      <vt:lpstr>一、学习知识 （一）收纳空间规划</vt:lpstr>
      <vt:lpstr>（二）收纳工具</vt:lpstr>
      <vt:lpstr>二、掌握技能 （一）物品分类收纳技能要点</vt:lpstr>
      <vt:lpstr>PowerPoint 演示文稿</vt:lpstr>
      <vt:lpstr>三、躬行实践 （一）实践流程与步骤</vt:lpstr>
      <vt:lpstr>（二）实践中的问题处理</vt:lpstr>
      <vt:lpstr>任务七　 整理床铺</vt:lpstr>
      <vt:lpstr>一、学习知识 （一）床铺结构</vt:lpstr>
      <vt:lpstr>PowerPoint 演示文稿</vt:lpstr>
      <vt:lpstr>二、掌握技能 （一）铺床技能要点</vt:lpstr>
      <vt:lpstr>PowerPoint 演示文稿</vt:lpstr>
      <vt:lpstr>三、躬行实践 （一）实践流程与步骤</vt:lpstr>
      <vt:lpstr>PowerPoint 演示文稿</vt:lpstr>
      <vt:lpstr>任务八　 清洁房屋</vt:lpstr>
      <vt:lpstr>一、学习知识 （一）清洁工具与清洁用品</vt:lpstr>
      <vt:lpstr>PowerPoint 演示文稿</vt:lpstr>
      <vt:lpstr>PowerPoint 演示文稿</vt:lpstr>
      <vt:lpstr>PowerPoint 演示文稿</vt:lpstr>
      <vt:lpstr>三、躬行实践 （一）实践流程与步骤</vt:lpstr>
      <vt:lpstr>PowerPoint 演示文稿</vt:lpstr>
      <vt:lpstr>任务九　 家用器具使用 与维护</vt:lpstr>
      <vt:lpstr>PowerPoint 演示文稿</vt:lpstr>
      <vt:lpstr>（二）常见家用器具的维护与保养</vt:lpstr>
      <vt:lpstr>二、掌握技能 （一）正确使用技能要点</vt:lpstr>
      <vt:lpstr>（二）简单维护技能要点</vt:lpstr>
      <vt:lpstr>PowerPoint 演示文稿</vt:lpstr>
      <vt:lpstr>（二）实践中的问题处理</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新时代劳动教育教程与实践</dc:title>
  <dc:creator/>
  <cp:lastModifiedBy>hanlh</cp:lastModifiedBy>
  <cp:revision>77</cp:revision>
  <dcterms:created xsi:type="dcterms:W3CDTF">2025-10-08T17:27:00Z</dcterms:created>
  <dcterms:modified xsi:type="dcterms:W3CDTF">2025-10-23T00:57:56Z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2052-12.1.0.23125</vt:lpwstr>
  </property>
  <property fmtid="{D5CDD505-2E9C-101B-9397-08002B2CF9AE}" pid="3" name="ICV">
    <vt:lpwstr>C980FF66128280626C54B868CD10B51B_41</vt:lpwstr>
  </property>
  <property fmtid="{D5CDD505-2E9C-101B-9397-08002B2CF9AE}" pid="4" name="KSOTemplateUUID">
    <vt:lpwstr>v1.0_mb_6hmjatPEaui4bAOV1OzkPw==</vt:lpwstr>
  </property>
</Properties>
</file>